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diagrams/data1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68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67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notesMasters/notesMaster1.xml" ContentType="application/vnd.openxmlformats-officedocument.presentationml.notesMaster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handoutMasters/handoutMaster1.xml" ContentType="application/vnd.openxmlformats-officedocument.presentationml.handoutMaster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6.xml" ContentType="application/vnd.openxmlformats-officedocument.drawingml.diagramLayout+xml"/>
  <Override PartName="/ppt/diagrams/drawing5.xml" ContentType="application/vnd.ms-office.drawingml.diagramDrawing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1" r:id="rId2"/>
    <p:sldMasterId id="2147484138" r:id="rId3"/>
    <p:sldMasterId id="2147484171" r:id="rId4"/>
    <p:sldMasterId id="2147484186" r:id="rId5"/>
    <p:sldMasterId id="2147484188" r:id="rId6"/>
  </p:sldMasterIdLst>
  <p:notesMasterIdLst>
    <p:notesMasterId r:id="rId23"/>
  </p:notesMasterIdLst>
  <p:handoutMasterIdLst>
    <p:handoutMasterId r:id="rId24"/>
  </p:handoutMasterIdLst>
  <p:sldIdLst>
    <p:sldId id="256" r:id="rId7"/>
    <p:sldId id="357" r:id="rId8"/>
    <p:sldId id="294" r:id="rId9"/>
    <p:sldId id="365" r:id="rId10"/>
    <p:sldId id="366" r:id="rId11"/>
    <p:sldId id="367" r:id="rId12"/>
    <p:sldId id="364" r:id="rId13"/>
    <p:sldId id="295" r:id="rId14"/>
    <p:sldId id="296" r:id="rId15"/>
    <p:sldId id="304" r:id="rId16"/>
    <p:sldId id="301" r:id="rId17"/>
    <p:sldId id="306" r:id="rId18"/>
    <p:sldId id="340" r:id="rId19"/>
    <p:sldId id="307" r:id="rId20"/>
    <p:sldId id="309" r:id="rId21"/>
    <p:sldId id="361" r:id="rId2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  <a:srgbClr val="FF99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71" autoAdjust="0"/>
  </p:normalViewPr>
  <p:slideViewPr>
    <p:cSldViewPr>
      <p:cViewPr>
        <p:scale>
          <a:sx n="66" d="100"/>
          <a:sy n="66" d="100"/>
        </p:scale>
        <p:origin x="-1542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381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customXml" Target="../customXml/item4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Relationship Id="rId30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638109-873F-4AFA-A50D-BCEB3A055E27}" type="doc">
      <dgm:prSet loTypeId="urn:microsoft.com/office/officeart/2005/8/layout/vList2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CO"/>
        </a:p>
      </dgm:t>
    </dgm:pt>
    <dgm:pt modelId="{6311DCFE-3223-4A71-8117-3108EDE74C02}">
      <dgm:prSet phldrT="[Text]" custT="1"/>
      <dgm:spPr/>
      <dgm:t>
        <a:bodyPr/>
        <a:lstStyle/>
        <a:p>
          <a:r>
            <a:rPr lang="es-CO" sz="2000" dirty="0" smtClean="0">
              <a:latin typeface="+mj-lt"/>
            </a:rPr>
            <a:t>1 ¿Que es </a:t>
          </a:r>
          <a:r>
            <a:rPr lang="es-CO" sz="2000" dirty="0" err="1" smtClean="0">
              <a:latin typeface="+mj-lt"/>
            </a:rPr>
            <a:t>Live@edu</a:t>
          </a:r>
          <a:r>
            <a:rPr lang="es-CO" sz="2000" dirty="0" smtClean="0">
              <a:latin typeface="+mj-lt"/>
            </a:rPr>
            <a:t>?</a:t>
          </a:r>
          <a:endParaRPr lang="es-CO" sz="2000" dirty="0">
            <a:latin typeface="+mj-lt"/>
          </a:endParaRPr>
        </a:p>
      </dgm:t>
    </dgm:pt>
    <dgm:pt modelId="{54A615A0-BA79-4244-AF41-75F09D44B043}" type="parTrans" cxnId="{D94F9308-3E45-4AE6-A542-060FC8DBB9D8}">
      <dgm:prSet/>
      <dgm:spPr/>
      <dgm:t>
        <a:bodyPr/>
        <a:lstStyle/>
        <a:p>
          <a:endParaRPr lang="es-CO" sz="3600">
            <a:latin typeface="+mj-lt"/>
          </a:endParaRPr>
        </a:p>
      </dgm:t>
    </dgm:pt>
    <dgm:pt modelId="{08756358-40B7-4D9E-AF20-3D5AE120B955}" type="sibTrans" cxnId="{D94F9308-3E45-4AE6-A542-060FC8DBB9D8}">
      <dgm:prSet/>
      <dgm:spPr/>
      <dgm:t>
        <a:bodyPr/>
        <a:lstStyle/>
        <a:p>
          <a:endParaRPr lang="es-CO" sz="3600">
            <a:latin typeface="+mj-lt"/>
          </a:endParaRPr>
        </a:p>
      </dgm:t>
    </dgm:pt>
    <dgm:pt modelId="{83BF5ACC-5C26-4720-A4DD-FF45C98DE162}">
      <dgm:prSet phldrT="[Text]" custT="1"/>
      <dgm:spPr/>
      <dgm:t>
        <a:bodyPr/>
        <a:lstStyle/>
        <a:p>
          <a:r>
            <a:rPr lang="es-CO" sz="2000" dirty="0" smtClean="0">
              <a:latin typeface="+mj-lt"/>
            </a:rPr>
            <a:t>2 Servicios para  los Egresados</a:t>
          </a:r>
          <a:endParaRPr lang="es-CO" sz="2000" dirty="0">
            <a:latin typeface="+mj-lt"/>
          </a:endParaRPr>
        </a:p>
      </dgm:t>
    </dgm:pt>
    <dgm:pt modelId="{00066B99-388A-4E35-AE4D-901796240FE8}" type="parTrans" cxnId="{5828B68B-0E59-4CA5-AA14-06BFCFD5E5C6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565B4807-ED62-4783-858D-BC489859782E}" type="sibTrans" cxnId="{5828B68B-0E59-4CA5-AA14-06BFCFD5E5C6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BE19CDF0-0710-45F0-A5FB-16B438F1E8BC}">
      <dgm:prSet phldrT="[Text]" custT="1"/>
      <dgm:spPr/>
      <dgm:t>
        <a:bodyPr/>
        <a:lstStyle/>
        <a:p>
          <a:r>
            <a:rPr lang="es-CO" sz="2000" dirty="0" smtClean="0">
              <a:latin typeface="+mj-lt"/>
            </a:rPr>
            <a:t>3 Contactos en la UCO</a:t>
          </a:r>
          <a:endParaRPr lang="es-CO" sz="2000" dirty="0">
            <a:latin typeface="+mj-lt"/>
          </a:endParaRPr>
        </a:p>
      </dgm:t>
    </dgm:pt>
    <dgm:pt modelId="{7506FB12-E59E-4104-9CEE-BDFFBAC0A527}" type="parTrans" cxnId="{D8C62E02-C8C9-4CB6-B90C-14FD0ED81ADA}">
      <dgm:prSet/>
      <dgm:spPr/>
      <dgm:t>
        <a:bodyPr/>
        <a:lstStyle/>
        <a:p>
          <a:endParaRPr lang="es-CO"/>
        </a:p>
      </dgm:t>
    </dgm:pt>
    <dgm:pt modelId="{86DAF8EC-E8D4-47BD-817B-509C5D8F22EF}" type="sibTrans" cxnId="{D8C62E02-C8C9-4CB6-B90C-14FD0ED81ADA}">
      <dgm:prSet/>
      <dgm:spPr/>
      <dgm:t>
        <a:bodyPr/>
        <a:lstStyle/>
        <a:p>
          <a:endParaRPr lang="es-CO"/>
        </a:p>
      </dgm:t>
    </dgm:pt>
    <dgm:pt modelId="{DE8AA91E-932B-48C1-941D-F0A1123E39AE}" type="pres">
      <dgm:prSet presAssocID="{2B638109-873F-4AFA-A50D-BCEB3A055E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0477F26-C538-4955-BDBF-50CBB5DAA601}" type="pres">
      <dgm:prSet presAssocID="{6311DCFE-3223-4A71-8117-3108EDE74C02}" presName="parentText" presStyleLbl="node1" presStyleIdx="0" presStyleCnt="3" custLinFactY="-58530" custLinFactNeighborX="-512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BB9C205-5D51-4234-9CB8-0288710FE5F0}" type="pres">
      <dgm:prSet presAssocID="{08756358-40B7-4D9E-AF20-3D5AE120B955}" presName="spacer" presStyleCnt="0"/>
      <dgm:spPr/>
    </dgm:pt>
    <dgm:pt modelId="{30AEFE22-1239-44D5-8551-BB5C150741CC}" type="pres">
      <dgm:prSet presAssocID="{83BF5ACC-5C26-4720-A4DD-FF45C98DE16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24BE413-220D-4E84-A44F-DE8CB900CD46}" type="pres">
      <dgm:prSet presAssocID="{565B4807-ED62-4783-858D-BC489859782E}" presName="spacer" presStyleCnt="0"/>
      <dgm:spPr/>
    </dgm:pt>
    <dgm:pt modelId="{951BD8F1-E6FE-4550-9616-EDDDEF38DF91}" type="pres">
      <dgm:prSet presAssocID="{BE19CDF0-0710-45F0-A5FB-16B438F1E8B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872B8099-8E67-4157-9DBD-96FC8C174F8D}" type="presOf" srcId="{83BF5ACC-5C26-4720-A4DD-FF45C98DE162}" destId="{30AEFE22-1239-44D5-8551-BB5C150741CC}" srcOrd="0" destOrd="0" presId="urn:microsoft.com/office/officeart/2005/8/layout/vList2"/>
    <dgm:cxn modelId="{F082E581-3991-4A93-9868-AF82EFAD490C}" type="presOf" srcId="{6311DCFE-3223-4A71-8117-3108EDE74C02}" destId="{40477F26-C538-4955-BDBF-50CBB5DAA601}" srcOrd="0" destOrd="0" presId="urn:microsoft.com/office/officeart/2005/8/layout/vList2"/>
    <dgm:cxn modelId="{5828B68B-0E59-4CA5-AA14-06BFCFD5E5C6}" srcId="{2B638109-873F-4AFA-A50D-BCEB3A055E27}" destId="{83BF5ACC-5C26-4720-A4DD-FF45C98DE162}" srcOrd="1" destOrd="0" parTransId="{00066B99-388A-4E35-AE4D-901796240FE8}" sibTransId="{565B4807-ED62-4783-858D-BC489859782E}"/>
    <dgm:cxn modelId="{05D3668E-F626-4748-84CF-33F718B26AA3}" type="presOf" srcId="{BE19CDF0-0710-45F0-A5FB-16B438F1E8BC}" destId="{951BD8F1-E6FE-4550-9616-EDDDEF38DF91}" srcOrd="0" destOrd="0" presId="urn:microsoft.com/office/officeart/2005/8/layout/vList2"/>
    <dgm:cxn modelId="{D94F9308-3E45-4AE6-A542-060FC8DBB9D8}" srcId="{2B638109-873F-4AFA-A50D-BCEB3A055E27}" destId="{6311DCFE-3223-4A71-8117-3108EDE74C02}" srcOrd="0" destOrd="0" parTransId="{54A615A0-BA79-4244-AF41-75F09D44B043}" sibTransId="{08756358-40B7-4D9E-AF20-3D5AE120B955}"/>
    <dgm:cxn modelId="{5EFDE2E2-B3FF-4B19-8F36-052EEC547B06}" type="presOf" srcId="{2B638109-873F-4AFA-A50D-BCEB3A055E27}" destId="{DE8AA91E-932B-48C1-941D-F0A1123E39AE}" srcOrd="0" destOrd="0" presId="urn:microsoft.com/office/officeart/2005/8/layout/vList2"/>
    <dgm:cxn modelId="{D8C62E02-C8C9-4CB6-B90C-14FD0ED81ADA}" srcId="{2B638109-873F-4AFA-A50D-BCEB3A055E27}" destId="{BE19CDF0-0710-45F0-A5FB-16B438F1E8BC}" srcOrd="2" destOrd="0" parTransId="{7506FB12-E59E-4104-9CEE-BDFFBAC0A527}" sibTransId="{86DAF8EC-E8D4-47BD-817B-509C5D8F22EF}"/>
    <dgm:cxn modelId="{E5E50127-0F9E-4BB6-98F0-1B1141666CB6}" type="presParOf" srcId="{DE8AA91E-932B-48C1-941D-F0A1123E39AE}" destId="{40477F26-C538-4955-BDBF-50CBB5DAA601}" srcOrd="0" destOrd="0" presId="urn:microsoft.com/office/officeart/2005/8/layout/vList2"/>
    <dgm:cxn modelId="{49BA7079-B0D1-4458-9F59-57559DF0F98E}" type="presParOf" srcId="{DE8AA91E-932B-48C1-941D-F0A1123E39AE}" destId="{5BB9C205-5D51-4234-9CB8-0288710FE5F0}" srcOrd="1" destOrd="0" presId="urn:microsoft.com/office/officeart/2005/8/layout/vList2"/>
    <dgm:cxn modelId="{4A3AF829-58FE-46EF-94A4-E30104D453EF}" type="presParOf" srcId="{DE8AA91E-932B-48C1-941D-F0A1123E39AE}" destId="{30AEFE22-1239-44D5-8551-BB5C150741CC}" srcOrd="2" destOrd="0" presId="urn:microsoft.com/office/officeart/2005/8/layout/vList2"/>
    <dgm:cxn modelId="{CA2A1006-3805-49D6-98AC-B5CD75EFE41B}" type="presParOf" srcId="{DE8AA91E-932B-48C1-941D-F0A1123E39AE}" destId="{A24BE413-220D-4E84-A44F-DE8CB900CD46}" srcOrd="3" destOrd="0" presId="urn:microsoft.com/office/officeart/2005/8/layout/vList2"/>
    <dgm:cxn modelId="{6478AC8A-D6C6-45B7-88EB-7C1BA9E5EBDB}" type="presParOf" srcId="{DE8AA91E-932B-48C1-941D-F0A1123E39AE}" destId="{951BD8F1-E6FE-4550-9616-EDDDEF38DF9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DC3B37-A2C5-4A61-ACCD-61A8F821A0D9}" type="doc">
      <dgm:prSet loTypeId="urn:microsoft.com/office/officeart/2005/8/layout/bProcess3" loCatId="process" qsTypeId="urn:microsoft.com/office/officeart/2005/8/quickstyle/3d3" qsCatId="3D" csTypeId="urn:microsoft.com/office/officeart/2005/8/colors/accent5_1" csCatId="accent5" phldr="1"/>
      <dgm:spPr/>
      <dgm:t>
        <a:bodyPr/>
        <a:lstStyle/>
        <a:p>
          <a:endParaRPr lang="es-CO"/>
        </a:p>
      </dgm:t>
    </dgm:pt>
    <dgm:pt modelId="{4687CE4F-2880-4D04-A49D-E07ABC0679D2}">
      <dgm:prSet phldrT="[Text]" custT="1"/>
      <dgm:spPr/>
      <dgm:t>
        <a:bodyPr/>
        <a:lstStyle/>
        <a:p>
          <a:r>
            <a:rPr lang="es-ES" sz="2000" i="0" dirty="0" smtClean="0">
              <a:effectLst/>
              <a:latin typeface="+mj-lt"/>
            </a:rPr>
            <a:t>10 Gb de espacio en correo.</a:t>
          </a:r>
          <a:endParaRPr lang="es-CO" sz="2000" i="0" dirty="0">
            <a:effectLst/>
            <a:latin typeface="+mj-lt"/>
          </a:endParaRPr>
        </a:p>
      </dgm:t>
    </dgm:pt>
    <dgm:pt modelId="{8ED04FA9-2CA0-4031-90E5-B2532FD61174}" type="parTrans" cxnId="{8E6BDC0A-A0E6-40F9-A225-EDE59A95631B}">
      <dgm:prSet/>
      <dgm:spPr/>
      <dgm:t>
        <a:bodyPr/>
        <a:lstStyle/>
        <a:p>
          <a:endParaRPr lang="es-CO" sz="2000" i="0">
            <a:effectLst/>
            <a:latin typeface="+mj-lt"/>
          </a:endParaRPr>
        </a:p>
      </dgm:t>
    </dgm:pt>
    <dgm:pt modelId="{40F5DEA1-B5F1-47CC-A948-1312110B3858}" type="sibTrans" cxnId="{8E6BDC0A-A0E6-40F9-A225-EDE59A95631B}">
      <dgm:prSet custT="1"/>
      <dgm:spPr/>
      <dgm:t>
        <a:bodyPr/>
        <a:lstStyle/>
        <a:p>
          <a:endParaRPr lang="es-CO" sz="2000" i="0">
            <a:effectLst/>
            <a:latin typeface="+mj-lt"/>
          </a:endParaRPr>
        </a:p>
      </dgm:t>
    </dgm:pt>
    <dgm:pt modelId="{92E2D9A1-6F0F-4C7C-B98E-E607A27E21ED}">
      <dgm:prSet custT="1"/>
      <dgm:spPr/>
      <dgm:t>
        <a:bodyPr/>
        <a:lstStyle/>
        <a:p>
          <a:r>
            <a:rPr lang="es-ES" sz="2000" i="0" smtClean="0">
              <a:effectLst/>
              <a:latin typeface="+mj-lt"/>
            </a:rPr>
            <a:t>Protección contra virus y spam. </a:t>
          </a:r>
          <a:endParaRPr lang="es-ES" sz="2000" i="0" dirty="0">
            <a:effectLst/>
            <a:latin typeface="+mj-lt"/>
          </a:endParaRPr>
        </a:p>
      </dgm:t>
    </dgm:pt>
    <dgm:pt modelId="{4F42FFD0-EAD6-4C71-9B09-A3F21946EB54}" type="parTrans" cxnId="{E6DC29B2-EB1E-4B16-B559-9F1ED9F67E44}">
      <dgm:prSet/>
      <dgm:spPr/>
      <dgm:t>
        <a:bodyPr/>
        <a:lstStyle/>
        <a:p>
          <a:endParaRPr lang="es-CO" sz="2000" i="0">
            <a:effectLst/>
            <a:latin typeface="+mj-lt"/>
          </a:endParaRPr>
        </a:p>
      </dgm:t>
    </dgm:pt>
    <dgm:pt modelId="{56846CA4-8880-478A-B5C3-EE944926C70D}" type="sibTrans" cxnId="{E6DC29B2-EB1E-4B16-B559-9F1ED9F67E44}">
      <dgm:prSet custT="1"/>
      <dgm:spPr/>
      <dgm:t>
        <a:bodyPr/>
        <a:lstStyle/>
        <a:p>
          <a:endParaRPr lang="es-CO" sz="2000" i="0">
            <a:effectLst/>
            <a:latin typeface="+mj-lt"/>
          </a:endParaRPr>
        </a:p>
      </dgm:t>
    </dgm:pt>
    <dgm:pt modelId="{69276C34-CCC4-434F-A64D-78DB8407536E}">
      <dgm:prSet custT="1"/>
      <dgm:spPr/>
      <dgm:t>
        <a:bodyPr/>
        <a:lstStyle/>
        <a:p>
          <a:r>
            <a:rPr lang="es-ES" sz="2000" i="0" dirty="0" smtClean="0">
              <a:effectLst/>
              <a:latin typeface="+mj-lt"/>
            </a:rPr>
            <a:t>Búsquedas en buzones</a:t>
          </a:r>
          <a:endParaRPr lang="es-ES" sz="2000" i="0" dirty="0">
            <a:effectLst/>
            <a:latin typeface="+mj-lt"/>
          </a:endParaRPr>
        </a:p>
      </dgm:t>
    </dgm:pt>
    <dgm:pt modelId="{42E37F15-B726-4E80-89FB-B8A8709363E6}" type="parTrans" cxnId="{408C9192-2AC1-460F-83D1-CD1EA42275B6}">
      <dgm:prSet/>
      <dgm:spPr/>
      <dgm:t>
        <a:bodyPr/>
        <a:lstStyle/>
        <a:p>
          <a:endParaRPr lang="es-CO" sz="2000" i="0">
            <a:effectLst/>
            <a:latin typeface="+mj-lt"/>
          </a:endParaRPr>
        </a:p>
      </dgm:t>
    </dgm:pt>
    <dgm:pt modelId="{69DEE064-F3DC-41AF-8ABD-945059358273}" type="sibTrans" cxnId="{408C9192-2AC1-460F-83D1-CD1EA42275B6}">
      <dgm:prSet custT="1"/>
      <dgm:spPr/>
      <dgm:t>
        <a:bodyPr/>
        <a:lstStyle/>
        <a:p>
          <a:endParaRPr lang="es-CO" sz="2000" i="0">
            <a:effectLst/>
            <a:latin typeface="+mj-lt"/>
          </a:endParaRPr>
        </a:p>
      </dgm:t>
    </dgm:pt>
    <dgm:pt modelId="{303465BF-C92C-4D2A-A29A-DB8467EF61B3}">
      <dgm:prSet custT="1"/>
      <dgm:spPr/>
      <dgm:t>
        <a:bodyPr/>
        <a:lstStyle/>
        <a:p>
          <a:r>
            <a:rPr lang="es-ES" sz="2000" i="0" dirty="0" smtClean="0">
              <a:effectLst/>
              <a:latin typeface="+mj-lt"/>
            </a:rPr>
            <a:t>Integración con Outlook.</a:t>
          </a:r>
          <a:endParaRPr lang="es-ES" sz="2000" i="0" dirty="0">
            <a:effectLst/>
            <a:latin typeface="+mj-lt"/>
          </a:endParaRPr>
        </a:p>
      </dgm:t>
    </dgm:pt>
    <dgm:pt modelId="{6B0E7893-4604-4B98-A3F0-F73D7A0B6C28}" type="parTrans" cxnId="{7B18AE6B-BA6B-4338-8761-F8EFAED86FBE}">
      <dgm:prSet/>
      <dgm:spPr/>
      <dgm:t>
        <a:bodyPr/>
        <a:lstStyle/>
        <a:p>
          <a:endParaRPr lang="es-CO" sz="2000" i="0">
            <a:effectLst/>
            <a:latin typeface="+mj-lt"/>
          </a:endParaRPr>
        </a:p>
      </dgm:t>
    </dgm:pt>
    <dgm:pt modelId="{DB66DAB1-B2E0-4A22-8C88-C14236F85014}" type="sibTrans" cxnId="{7B18AE6B-BA6B-4338-8761-F8EFAED86FBE}">
      <dgm:prSet custT="1"/>
      <dgm:spPr/>
      <dgm:t>
        <a:bodyPr/>
        <a:lstStyle/>
        <a:p>
          <a:endParaRPr lang="es-CO" sz="2000" i="0">
            <a:effectLst/>
            <a:latin typeface="+mj-lt"/>
          </a:endParaRPr>
        </a:p>
      </dgm:t>
    </dgm:pt>
    <dgm:pt modelId="{DA266A16-20EB-47EE-92EA-3623C102891B}">
      <dgm:prSet custT="1"/>
      <dgm:spPr/>
      <dgm:t>
        <a:bodyPr/>
        <a:lstStyle/>
        <a:p>
          <a:r>
            <a:rPr lang="es-ES" sz="2000" i="0" dirty="0" smtClean="0">
              <a:effectLst/>
              <a:latin typeface="+mj-lt"/>
            </a:rPr>
            <a:t>Integración con teléfonos móviles</a:t>
          </a:r>
          <a:endParaRPr lang="es-ES" sz="2000" i="0" dirty="0">
            <a:effectLst/>
            <a:latin typeface="+mj-lt"/>
          </a:endParaRPr>
        </a:p>
      </dgm:t>
    </dgm:pt>
    <dgm:pt modelId="{6038F3A4-4C63-4F13-8E44-A2C1C9B91A8F}" type="parTrans" cxnId="{19CC7192-2A44-4680-BC15-18BEE1E535F5}">
      <dgm:prSet/>
      <dgm:spPr/>
      <dgm:t>
        <a:bodyPr/>
        <a:lstStyle/>
        <a:p>
          <a:endParaRPr lang="es-CO" sz="2000" i="0">
            <a:effectLst/>
            <a:latin typeface="+mj-lt"/>
          </a:endParaRPr>
        </a:p>
      </dgm:t>
    </dgm:pt>
    <dgm:pt modelId="{0BA2422D-9E1F-4280-B2DE-C10B58C15C31}" type="sibTrans" cxnId="{19CC7192-2A44-4680-BC15-18BEE1E535F5}">
      <dgm:prSet custT="1"/>
      <dgm:spPr/>
      <dgm:t>
        <a:bodyPr/>
        <a:lstStyle/>
        <a:p>
          <a:endParaRPr lang="es-CO" sz="2000" i="0">
            <a:effectLst/>
            <a:latin typeface="+mj-lt"/>
          </a:endParaRPr>
        </a:p>
      </dgm:t>
    </dgm:pt>
    <dgm:pt modelId="{F442DDDB-9FF1-467A-96EB-20BD48634262}">
      <dgm:prSet custT="1"/>
      <dgm:spPr/>
      <dgm:t>
        <a:bodyPr/>
        <a:lstStyle/>
        <a:p>
          <a:r>
            <a:rPr lang="es-ES" sz="2000" b="0" i="0" dirty="0" smtClean="0">
              <a:effectLst/>
              <a:latin typeface="+mj-lt"/>
            </a:rPr>
            <a:t>Listas Dinámicas de distribución</a:t>
          </a:r>
          <a:endParaRPr lang="es-ES" sz="2000" b="0" i="0" dirty="0">
            <a:effectLst/>
            <a:latin typeface="+mj-lt"/>
          </a:endParaRPr>
        </a:p>
      </dgm:t>
    </dgm:pt>
    <dgm:pt modelId="{88CBF99B-2FCB-4448-936E-ED3CC3E66BE9}" type="parTrans" cxnId="{3EF3DB00-0E66-41E2-AC62-DFBCEA4641D5}">
      <dgm:prSet/>
      <dgm:spPr/>
      <dgm:t>
        <a:bodyPr/>
        <a:lstStyle/>
        <a:p>
          <a:endParaRPr lang="es-CO" sz="2000" i="0">
            <a:effectLst/>
            <a:latin typeface="+mj-lt"/>
          </a:endParaRPr>
        </a:p>
      </dgm:t>
    </dgm:pt>
    <dgm:pt modelId="{BF456E6A-749F-42BC-9477-6BCF29A01791}" type="sibTrans" cxnId="{3EF3DB00-0E66-41E2-AC62-DFBCEA4641D5}">
      <dgm:prSet/>
      <dgm:spPr/>
      <dgm:t>
        <a:bodyPr/>
        <a:lstStyle/>
        <a:p>
          <a:endParaRPr lang="es-CO" sz="2000" i="0">
            <a:effectLst/>
            <a:latin typeface="+mj-lt"/>
          </a:endParaRPr>
        </a:p>
      </dgm:t>
    </dgm:pt>
    <dgm:pt modelId="{330E5699-1308-41C1-A4F4-8B92B2406AD6}" type="pres">
      <dgm:prSet presAssocID="{09DC3B37-A2C5-4A61-ACCD-61A8F821A0D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B9FC71C0-FF75-4863-BB95-FBC390ED8B4B}" type="pres">
      <dgm:prSet presAssocID="{4687CE4F-2880-4D04-A49D-E07ABC0679D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9C96EDF-1BF7-408B-9BA4-2C155E73BC68}" type="pres">
      <dgm:prSet presAssocID="{40F5DEA1-B5F1-47CC-A948-1312110B3858}" presName="sibTrans" presStyleLbl="sibTrans1D1" presStyleIdx="0" presStyleCnt="5"/>
      <dgm:spPr/>
      <dgm:t>
        <a:bodyPr/>
        <a:lstStyle/>
        <a:p>
          <a:endParaRPr lang="es-CO"/>
        </a:p>
      </dgm:t>
    </dgm:pt>
    <dgm:pt modelId="{ADAFB1C1-0A51-4216-B800-8ADC9FF05C6A}" type="pres">
      <dgm:prSet presAssocID="{40F5DEA1-B5F1-47CC-A948-1312110B3858}" presName="connectorText" presStyleLbl="sibTrans1D1" presStyleIdx="0" presStyleCnt="5"/>
      <dgm:spPr/>
      <dgm:t>
        <a:bodyPr/>
        <a:lstStyle/>
        <a:p>
          <a:endParaRPr lang="es-CO"/>
        </a:p>
      </dgm:t>
    </dgm:pt>
    <dgm:pt modelId="{2F8AEDEE-3167-4F06-91AB-417B5B772AA6}" type="pres">
      <dgm:prSet presAssocID="{92E2D9A1-6F0F-4C7C-B98E-E607A27E21E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C5CCEE1-8753-45C5-B5DC-94CC81EC919E}" type="pres">
      <dgm:prSet presAssocID="{56846CA4-8880-478A-B5C3-EE944926C70D}" presName="sibTrans" presStyleLbl="sibTrans1D1" presStyleIdx="1" presStyleCnt="5"/>
      <dgm:spPr/>
      <dgm:t>
        <a:bodyPr/>
        <a:lstStyle/>
        <a:p>
          <a:endParaRPr lang="es-CO"/>
        </a:p>
      </dgm:t>
    </dgm:pt>
    <dgm:pt modelId="{E9088C8B-1973-4238-8A0C-DD3ACD376BFF}" type="pres">
      <dgm:prSet presAssocID="{56846CA4-8880-478A-B5C3-EE944926C70D}" presName="connectorText" presStyleLbl="sibTrans1D1" presStyleIdx="1" presStyleCnt="5"/>
      <dgm:spPr/>
      <dgm:t>
        <a:bodyPr/>
        <a:lstStyle/>
        <a:p>
          <a:endParaRPr lang="es-CO"/>
        </a:p>
      </dgm:t>
    </dgm:pt>
    <dgm:pt modelId="{78A25A30-2130-4B6F-80A8-A8CCCAB0AD32}" type="pres">
      <dgm:prSet presAssocID="{69276C34-CCC4-434F-A64D-78DB8407536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E1FD780-0C5B-46A0-9FDD-E614D732CA1F}" type="pres">
      <dgm:prSet presAssocID="{69DEE064-F3DC-41AF-8ABD-945059358273}" presName="sibTrans" presStyleLbl="sibTrans1D1" presStyleIdx="2" presStyleCnt="5"/>
      <dgm:spPr/>
      <dgm:t>
        <a:bodyPr/>
        <a:lstStyle/>
        <a:p>
          <a:endParaRPr lang="es-CO"/>
        </a:p>
      </dgm:t>
    </dgm:pt>
    <dgm:pt modelId="{AD1003B4-E2A3-48A9-94D2-3B21D59ECD46}" type="pres">
      <dgm:prSet presAssocID="{69DEE064-F3DC-41AF-8ABD-945059358273}" presName="connectorText" presStyleLbl="sibTrans1D1" presStyleIdx="2" presStyleCnt="5"/>
      <dgm:spPr/>
      <dgm:t>
        <a:bodyPr/>
        <a:lstStyle/>
        <a:p>
          <a:endParaRPr lang="es-CO"/>
        </a:p>
      </dgm:t>
    </dgm:pt>
    <dgm:pt modelId="{C724A5FE-9E52-4B09-9B74-0206DA609267}" type="pres">
      <dgm:prSet presAssocID="{303465BF-C92C-4D2A-A29A-DB8467EF61B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EA3BE13-8D3C-4A44-9B5D-031D5638A7DF}" type="pres">
      <dgm:prSet presAssocID="{DB66DAB1-B2E0-4A22-8C88-C14236F85014}" presName="sibTrans" presStyleLbl="sibTrans1D1" presStyleIdx="3" presStyleCnt="5"/>
      <dgm:spPr/>
      <dgm:t>
        <a:bodyPr/>
        <a:lstStyle/>
        <a:p>
          <a:endParaRPr lang="es-CO"/>
        </a:p>
      </dgm:t>
    </dgm:pt>
    <dgm:pt modelId="{7520BD2F-124E-42BA-BC5C-B8C65737AAEA}" type="pres">
      <dgm:prSet presAssocID="{DB66DAB1-B2E0-4A22-8C88-C14236F85014}" presName="connectorText" presStyleLbl="sibTrans1D1" presStyleIdx="3" presStyleCnt="5"/>
      <dgm:spPr/>
      <dgm:t>
        <a:bodyPr/>
        <a:lstStyle/>
        <a:p>
          <a:endParaRPr lang="es-CO"/>
        </a:p>
      </dgm:t>
    </dgm:pt>
    <dgm:pt modelId="{C22DDB9E-1A9D-43F3-A04A-EA2C201CF896}" type="pres">
      <dgm:prSet presAssocID="{DA266A16-20EB-47EE-92EA-3623C102891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6FB3D40-3093-4BBD-9A3F-8137EF4532C9}" type="pres">
      <dgm:prSet presAssocID="{0BA2422D-9E1F-4280-B2DE-C10B58C15C31}" presName="sibTrans" presStyleLbl="sibTrans1D1" presStyleIdx="4" presStyleCnt="5"/>
      <dgm:spPr/>
      <dgm:t>
        <a:bodyPr/>
        <a:lstStyle/>
        <a:p>
          <a:endParaRPr lang="es-CO"/>
        </a:p>
      </dgm:t>
    </dgm:pt>
    <dgm:pt modelId="{324B0626-2C0A-45C7-AA32-F63EFDBD7F06}" type="pres">
      <dgm:prSet presAssocID="{0BA2422D-9E1F-4280-B2DE-C10B58C15C31}" presName="connectorText" presStyleLbl="sibTrans1D1" presStyleIdx="4" presStyleCnt="5"/>
      <dgm:spPr/>
      <dgm:t>
        <a:bodyPr/>
        <a:lstStyle/>
        <a:p>
          <a:endParaRPr lang="es-CO"/>
        </a:p>
      </dgm:t>
    </dgm:pt>
    <dgm:pt modelId="{2A9293EA-514F-485D-9C04-5AD29555EB74}" type="pres">
      <dgm:prSet presAssocID="{F442DDDB-9FF1-467A-96EB-20BD4863426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07D64C7E-55AB-4369-A34A-65C94A78C04F}" type="presOf" srcId="{4687CE4F-2880-4D04-A49D-E07ABC0679D2}" destId="{B9FC71C0-FF75-4863-BB95-FBC390ED8B4B}" srcOrd="0" destOrd="0" presId="urn:microsoft.com/office/officeart/2005/8/layout/bProcess3"/>
    <dgm:cxn modelId="{7548B00C-B64E-4265-AA49-2DD1F8CE891F}" type="presOf" srcId="{DB66DAB1-B2E0-4A22-8C88-C14236F85014}" destId="{6EA3BE13-8D3C-4A44-9B5D-031D5638A7DF}" srcOrd="0" destOrd="0" presId="urn:microsoft.com/office/officeart/2005/8/layout/bProcess3"/>
    <dgm:cxn modelId="{33FD4CF1-1529-4996-91EE-470D28F3608F}" type="presOf" srcId="{69DEE064-F3DC-41AF-8ABD-945059358273}" destId="{FE1FD780-0C5B-46A0-9FDD-E614D732CA1F}" srcOrd="0" destOrd="0" presId="urn:microsoft.com/office/officeart/2005/8/layout/bProcess3"/>
    <dgm:cxn modelId="{7E6571C0-C416-40A7-8958-67AF666C905A}" type="presOf" srcId="{40F5DEA1-B5F1-47CC-A948-1312110B3858}" destId="{E9C96EDF-1BF7-408B-9BA4-2C155E73BC68}" srcOrd="0" destOrd="0" presId="urn:microsoft.com/office/officeart/2005/8/layout/bProcess3"/>
    <dgm:cxn modelId="{0097FE2B-1CB5-4BFF-AFF0-BE6028E914F8}" type="presOf" srcId="{92E2D9A1-6F0F-4C7C-B98E-E607A27E21ED}" destId="{2F8AEDEE-3167-4F06-91AB-417B5B772AA6}" srcOrd="0" destOrd="0" presId="urn:microsoft.com/office/officeart/2005/8/layout/bProcess3"/>
    <dgm:cxn modelId="{929BFFA9-2D5C-4EF7-8982-5B98A7DF7FE4}" type="presOf" srcId="{303465BF-C92C-4D2A-A29A-DB8467EF61B3}" destId="{C724A5FE-9E52-4B09-9B74-0206DA609267}" srcOrd="0" destOrd="0" presId="urn:microsoft.com/office/officeart/2005/8/layout/bProcess3"/>
    <dgm:cxn modelId="{6DE3FB34-6E01-4C5D-A4F7-9B60B5263FDC}" type="presOf" srcId="{69276C34-CCC4-434F-A64D-78DB8407536E}" destId="{78A25A30-2130-4B6F-80A8-A8CCCAB0AD32}" srcOrd="0" destOrd="0" presId="urn:microsoft.com/office/officeart/2005/8/layout/bProcess3"/>
    <dgm:cxn modelId="{89129BE9-FA46-4874-B076-6CA5484D2B8A}" type="presOf" srcId="{DA266A16-20EB-47EE-92EA-3623C102891B}" destId="{C22DDB9E-1A9D-43F3-A04A-EA2C201CF896}" srcOrd="0" destOrd="0" presId="urn:microsoft.com/office/officeart/2005/8/layout/bProcess3"/>
    <dgm:cxn modelId="{C3802A20-79F1-4627-B6BF-753DE7FAFD7C}" type="presOf" srcId="{F442DDDB-9FF1-467A-96EB-20BD48634262}" destId="{2A9293EA-514F-485D-9C04-5AD29555EB74}" srcOrd="0" destOrd="0" presId="urn:microsoft.com/office/officeart/2005/8/layout/bProcess3"/>
    <dgm:cxn modelId="{19CC7192-2A44-4680-BC15-18BEE1E535F5}" srcId="{09DC3B37-A2C5-4A61-ACCD-61A8F821A0D9}" destId="{DA266A16-20EB-47EE-92EA-3623C102891B}" srcOrd="4" destOrd="0" parTransId="{6038F3A4-4C63-4F13-8E44-A2C1C9B91A8F}" sibTransId="{0BA2422D-9E1F-4280-B2DE-C10B58C15C31}"/>
    <dgm:cxn modelId="{4C9D08E9-9175-453C-91E9-CE6042B2C677}" type="presOf" srcId="{09DC3B37-A2C5-4A61-ACCD-61A8F821A0D9}" destId="{330E5699-1308-41C1-A4F4-8B92B2406AD6}" srcOrd="0" destOrd="0" presId="urn:microsoft.com/office/officeart/2005/8/layout/bProcess3"/>
    <dgm:cxn modelId="{8E6BDC0A-A0E6-40F9-A225-EDE59A95631B}" srcId="{09DC3B37-A2C5-4A61-ACCD-61A8F821A0D9}" destId="{4687CE4F-2880-4D04-A49D-E07ABC0679D2}" srcOrd="0" destOrd="0" parTransId="{8ED04FA9-2CA0-4031-90E5-B2532FD61174}" sibTransId="{40F5DEA1-B5F1-47CC-A948-1312110B3858}"/>
    <dgm:cxn modelId="{EC9ABFD8-18B5-4CA4-9D80-4B9A89482ED0}" type="presOf" srcId="{40F5DEA1-B5F1-47CC-A948-1312110B3858}" destId="{ADAFB1C1-0A51-4216-B800-8ADC9FF05C6A}" srcOrd="1" destOrd="0" presId="urn:microsoft.com/office/officeart/2005/8/layout/bProcess3"/>
    <dgm:cxn modelId="{90A2FD02-9265-4473-A040-62E7EA9E327A}" type="presOf" srcId="{56846CA4-8880-478A-B5C3-EE944926C70D}" destId="{E9088C8B-1973-4238-8A0C-DD3ACD376BFF}" srcOrd="1" destOrd="0" presId="urn:microsoft.com/office/officeart/2005/8/layout/bProcess3"/>
    <dgm:cxn modelId="{DC3D187F-E7CB-4B0D-B4CC-002F0BF137B7}" type="presOf" srcId="{0BA2422D-9E1F-4280-B2DE-C10B58C15C31}" destId="{E6FB3D40-3093-4BBD-9A3F-8137EF4532C9}" srcOrd="0" destOrd="0" presId="urn:microsoft.com/office/officeart/2005/8/layout/bProcess3"/>
    <dgm:cxn modelId="{B97A8C0D-6D4F-4DCC-8730-AFCD684AEAA0}" type="presOf" srcId="{56846CA4-8880-478A-B5C3-EE944926C70D}" destId="{0C5CCEE1-8753-45C5-B5DC-94CC81EC919E}" srcOrd="0" destOrd="0" presId="urn:microsoft.com/office/officeart/2005/8/layout/bProcess3"/>
    <dgm:cxn modelId="{89763F32-7C75-4326-B66D-1CA1D3400449}" type="presOf" srcId="{69DEE064-F3DC-41AF-8ABD-945059358273}" destId="{AD1003B4-E2A3-48A9-94D2-3B21D59ECD46}" srcOrd="1" destOrd="0" presId="urn:microsoft.com/office/officeart/2005/8/layout/bProcess3"/>
    <dgm:cxn modelId="{7B18AE6B-BA6B-4338-8761-F8EFAED86FBE}" srcId="{09DC3B37-A2C5-4A61-ACCD-61A8F821A0D9}" destId="{303465BF-C92C-4D2A-A29A-DB8467EF61B3}" srcOrd="3" destOrd="0" parTransId="{6B0E7893-4604-4B98-A3F0-F73D7A0B6C28}" sibTransId="{DB66DAB1-B2E0-4A22-8C88-C14236F85014}"/>
    <dgm:cxn modelId="{408C9192-2AC1-460F-83D1-CD1EA42275B6}" srcId="{09DC3B37-A2C5-4A61-ACCD-61A8F821A0D9}" destId="{69276C34-CCC4-434F-A64D-78DB8407536E}" srcOrd="2" destOrd="0" parTransId="{42E37F15-B726-4E80-89FB-B8A8709363E6}" sibTransId="{69DEE064-F3DC-41AF-8ABD-945059358273}"/>
    <dgm:cxn modelId="{B87CE17E-EB77-43EA-91FA-5E921E802522}" type="presOf" srcId="{DB66DAB1-B2E0-4A22-8C88-C14236F85014}" destId="{7520BD2F-124E-42BA-BC5C-B8C65737AAEA}" srcOrd="1" destOrd="0" presId="urn:microsoft.com/office/officeart/2005/8/layout/bProcess3"/>
    <dgm:cxn modelId="{99A564EF-FB99-4149-B119-B50F9805D470}" type="presOf" srcId="{0BA2422D-9E1F-4280-B2DE-C10B58C15C31}" destId="{324B0626-2C0A-45C7-AA32-F63EFDBD7F06}" srcOrd="1" destOrd="0" presId="urn:microsoft.com/office/officeart/2005/8/layout/bProcess3"/>
    <dgm:cxn modelId="{3EF3DB00-0E66-41E2-AC62-DFBCEA4641D5}" srcId="{09DC3B37-A2C5-4A61-ACCD-61A8F821A0D9}" destId="{F442DDDB-9FF1-467A-96EB-20BD48634262}" srcOrd="5" destOrd="0" parTransId="{88CBF99B-2FCB-4448-936E-ED3CC3E66BE9}" sibTransId="{BF456E6A-749F-42BC-9477-6BCF29A01791}"/>
    <dgm:cxn modelId="{E6DC29B2-EB1E-4B16-B559-9F1ED9F67E44}" srcId="{09DC3B37-A2C5-4A61-ACCD-61A8F821A0D9}" destId="{92E2D9A1-6F0F-4C7C-B98E-E607A27E21ED}" srcOrd="1" destOrd="0" parTransId="{4F42FFD0-EAD6-4C71-9B09-A3F21946EB54}" sibTransId="{56846CA4-8880-478A-B5C3-EE944926C70D}"/>
    <dgm:cxn modelId="{F7C7890B-D2D7-4A22-8971-237A17708293}" type="presParOf" srcId="{330E5699-1308-41C1-A4F4-8B92B2406AD6}" destId="{B9FC71C0-FF75-4863-BB95-FBC390ED8B4B}" srcOrd="0" destOrd="0" presId="urn:microsoft.com/office/officeart/2005/8/layout/bProcess3"/>
    <dgm:cxn modelId="{270A4DED-0D47-423A-B6C2-B9D68E3C93CC}" type="presParOf" srcId="{330E5699-1308-41C1-A4F4-8B92B2406AD6}" destId="{E9C96EDF-1BF7-408B-9BA4-2C155E73BC68}" srcOrd="1" destOrd="0" presId="urn:microsoft.com/office/officeart/2005/8/layout/bProcess3"/>
    <dgm:cxn modelId="{86CDDF27-70EA-4040-9008-1D58783B23A8}" type="presParOf" srcId="{E9C96EDF-1BF7-408B-9BA4-2C155E73BC68}" destId="{ADAFB1C1-0A51-4216-B800-8ADC9FF05C6A}" srcOrd="0" destOrd="0" presId="urn:microsoft.com/office/officeart/2005/8/layout/bProcess3"/>
    <dgm:cxn modelId="{DDC075D5-D801-4976-9B03-82502880CD3D}" type="presParOf" srcId="{330E5699-1308-41C1-A4F4-8B92B2406AD6}" destId="{2F8AEDEE-3167-4F06-91AB-417B5B772AA6}" srcOrd="2" destOrd="0" presId="urn:microsoft.com/office/officeart/2005/8/layout/bProcess3"/>
    <dgm:cxn modelId="{0D6BAE7A-BAB9-4AB1-8E8E-BD93C136D6DC}" type="presParOf" srcId="{330E5699-1308-41C1-A4F4-8B92B2406AD6}" destId="{0C5CCEE1-8753-45C5-B5DC-94CC81EC919E}" srcOrd="3" destOrd="0" presId="urn:microsoft.com/office/officeart/2005/8/layout/bProcess3"/>
    <dgm:cxn modelId="{5653B374-E57E-4442-898F-87AF4795C027}" type="presParOf" srcId="{0C5CCEE1-8753-45C5-B5DC-94CC81EC919E}" destId="{E9088C8B-1973-4238-8A0C-DD3ACD376BFF}" srcOrd="0" destOrd="0" presId="urn:microsoft.com/office/officeart/2005/8/layout/bProcess3"/>
    <dgm:cxn modelId="{AF646564-ED87-4428-A399-1233DB5F2877}" type="presParOf" srcId="{330E5699-1308-41C1-A4F4-8B92B2406AD6}" destId="{78A25A30-2130-4B6F-80A8-A8CCCAB0AD32}" srcOrd="4" destOrd="0" presId="urn:microsoft.com/office/officeart/2005/8/layout/bProcess3"/>
    <dgm:cxn modelId="{EEBF48ED-7AC6-40C8-8767-5293A0642646}" type="presParOf" srcId="{330E5699-1308-41C1-A4F4-8B92B2406AD6}" destId="{FE1FD780-0C5B-46A0-9FDD-E614D732CA1F}" srcOrd="5" destOrd="0" presId="urn:microsoft.com/office/officeart/2005/8/layout/bProcess3"/>
    <dgm:cxn modelId="{854B060F-5523-43C6-8FE8-C19C4C864BB9}" type="presParOf" srcId="{FE1FD780-0C5B-46A0-9FDD-E614D732CA1F}" destId="{AD1003B4-E2A3-48A9-94D2-3B21D59ECD46}" srcOrd="0" destOrd="0" presId="urn:microsoft.com/office/officeart/2005/8/layout/bProcess3"/>
    <dgm:cxn modelId="{BEFE5B4C-07F0-4A55-9D7C-DEBF3F003B16}" type="presParOf" srcId="{330E5699-1308-41C1-A4F4-8B92B2406AD6}" destId="{C724A5FE-9E52-4B09-9B74-0206DA609267}" srcOrd="6" destOrd="0" presId="urn:microsoft.com/office/officeart/2005/8/layout/bProcess3"/>
    <dgm:cxn modelId="{A2C63693-532C-46F6-BE9F-FD6DF1A97401}" type="presParOf" srcId="{330E5699-1308-41C1-A4F4-8B92B2406AD6}" destId="{6EA3BE13-8D3C-4A44-9B5D-031D5638A7DF}" srcOrd="7" destOrd="0" presId="urn:microsoft.com/office/officeart/2005/8/layout/bProcess3"/>
    <dgm:cxn modelId="{598E3FBE-84FC-4821-BE9F-E1B04588651C}" type="presParOf" srcId="{6EA3BE13-8D3C-4A44-9B5D-031D5638A7DF}" destId="{7520BD2F-124E-42BA-BC5C-B8C65737AAEA}" srcOrd="0" destOrd="0" presId="urn:microsoft.com/office/officeart/2005/8/layout/bProcess3"/>
    <dgm:cxn modelId="{D77E5AEB-A9A8-4A66-B56C-ABA2E019FCAA}" type="presParOf" srcId="{330E5699-1308-41C1-A4F4-8B92B2406AD6}" destId="{C22DDB9E-1A9D-43F3-A04A-EA2C201CF896}" srcOrd="8" destOrd="0" presId="urn:microsoft.com/office/officeart/2005/8/layout/bProcess3"/>
    <dgm:cxn modelId="{9A02EB5E-3AEB-4F9A-9DE4-8D943B4F339B}" type="presParOf" srcId="{330E5699-1308-41C1-A4F4-8B92B2406AD6}" destId="{E6FB3D40-3093-4BBD-9A3F-8137EF4532C9}" srcOrd="9" destOrd="0" presId="urn:microsoft.com/office/officeart/2005/8/layout/bProcess3"/>
    <dgm:cxn modelId="{5C905DB3-C8E0-4889-8056-88E516847C8C}" type="presParOf" srcId="{E6FB3D40-3093-4BBD-9A3F-8137EF4532C9}" destId="{324B0626-2C0A-45C7-AA32-F63EFDBD7F06}" srcOrd="0" destOrd="0" presId="urn:microsoft.com/office/officeart/2005/8/layout/bProcess3"/>
    <dgm:cxn modelId="{3F2B3635-0090-40A7-AD23-9103F698969A}" type="presParOf" srcId="{330E5699-1308-41C1-A4F4-8B92B2406AD6}" destId="{2A9293EA-514F-485D-9C04-5AD29555EB74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608380-F779-4B0A-9714-5B760F337145}" type="doc">
      <dgm:prSet loTypeId="urn:microsoft.com/office/officeart/2005/8/layout/hierarchy4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CO"/>
        </a:p>
      </dgm:t>
    </dgm:pt>
    <dgm:pt modelId="{3DF343BB-CDFA-408E-A583-43E811776506}">
      <dgm:prSet custT="1"/>
      <dgm:spPr/>
      <dgm:t>
        <a:bodyPr/>
        <a:lstStyle/>
        <a:p>
          <a:pPr rtl="0"/>
          <a:r>
            <a:rPr lang="es-ES" sz="2400" dirty="0" smtClean="0">
              <a:latin typeface="Segoe" pitchFamily="34" charset="0"/>
            </a:rPr>
            <a:t>Compartir su calendario con amigos, compañeros y publicarlo en la Web.</a:t>
          </a:r>
          <a:endParaRPr lang="es-CO" sz="2400" dirty="0">
            <a:latin typeface="Segoe" pitchFamily="34" charset="0"/>
          </a:endParaRPr>
        </a:p>
      </dgm:t>
    </dgm:pt>
    <dgm:pt modelId="{5BD8A9A0-DB6E-4E45-BF33-F5662AE33AE5}" type="parTrans" cxnId="{5F4F379E-C8BE-4CCD-A3AE-985B193E8FE9}">
      <dgm:prSet/>
      <dgm:spPr/>
      <dgm:t>
        <a:bodyPr/>
        <a:lstStyle/>
        <a:p>
          <a:endParaRPr lang="es-CO" sz="3200">
            <a:latin typeface="Segoe" pitchFamily="34" charset="0"/>
          </a:endParaRPr>
        </a:p>
      </dgm:t>
    </dgm:pt>
    <dgm:pt modelId="{39058216-7CFD-438F-B2D9-941BB46714BF}" type="sibTrans" cxnId="{5F4F379E-C8BE-4CCD-A3AE-985B193E8FE9}">
      <dgm:prSet/>
      <dgm:spPr/>
      <dgm:t>
        <a:bodyPr/>
        <a:lstStyle/>
        <a:p>
          <a:endParaRPr lang="es-CO" sz="3200">
            <a:latin typeface="Segoe" pitchFamily="34" charset="0"/>
          </a:endParaRPr>
        </a:p>
      </dgm:t>
    </dgm:pt>
    <dgm:pt modelId="{2EAB648E-D8C8-4903-9B22-C76BD2A9E3F2}">
      <dgm:prSet custT="1"/>
      <dgm:spPr/>
      <dgm:t>
        <a:bodyPr/>
        <a:lstStyle/>
        <a:p>
          <a:pPr rtl="0"/>
          <a:r>
            <a:rPr lang="es-ES" sz="2400" dirty="0" smtClean="0">
              <a:latin typeface="Segoe" pitchFamily="34" charset="0"/>
            </a:rPr>
            <a:t>Observar su calendario en paralelo con el de otros para definir horas de reunión convenientes.</a:t>
          </a:r>
          <a:endParaRPr lang="es-CO" sz="2400" dirty="0">
            <a:latin typeface="Segoe" pitchFamily="34" charset="0"/>
          </a:endParaRPr>
        </a:p>
      </dgm:t>
    </dgm:pt>
    <dgm:pt modelId="{89E29C40-5AD0-49F5-96FB-F2CBFE651A56}" type="parTrans" cxnId="{3CF9DA41-B8A4-44EB-B08E-5DADB9315365}">
      <dgm:prSet/>
      <dgm:spPr/>
      <dgm:t>
        <a:bodyPr/>
        <a:lstStyle/>
        <a:p>
          <a:endParaRPr lang="es-CO" sz="3200">
            <a:latin typeface="Segoe" pitchFamily="34" charset="0"/>
          </a:endParaRPr>
        </a:p>
      </dgm:t>
    </dgm:pt>
    <dgm:pt modelId="{7AAD5E28-EBAE-43EE-8CC0-7F3170BCAC66}" type="sibTrans" cxnId="{3CF9DA41-B8A4-44EB-B08E-5DADB9315365}">
      <dgm:prSet/>
      <dgm:spPr/>
      <dgm:t>
        <a:bodyPr/>
        <a:lstStyle/>
        <a:p>
          <a:endParaRPr lang="es-CO" sz="3200">
            <a:latin typeface="Segoe" pitchFamily="34" charset="0"/>
          </a:endParaRPr>
        </a:p>
      </dgm:t>
    </dgm:pt>
    <dgm:pt modelId="{4F7235DF-E1DF-4CE3-B71C-E244510C808E}">
      <dgm:prSet custT="1"/>
      <dgm:spPr/>
      <dgm:t>
        <a:bodyPr/>
        <a:lstStyle/>
        <a:p>
          <a:pPr rtl="0"/>
          <a:r>
            <a:rPr lang="es-ES" sz="2400" dirty="0" smtClean="0">
              <a:latin typeface="Segoe" pitchFamily="34" charset="0"/>
            </a:rPr>
            <a:t>Programar recordatorios de citas para que sean enviados al e-mail o al teléfono móvil.</a:t>
          </a:r>
          <a:endParaRPr lang="es-CO" sz="2400" dirty="0">
            <a:latin typeface="Segoe" pitchFamily="34" charset="0"/>
          </a:endParaRPr>
        </a:p>
      </dgm:t>
    </dgm:pt>
    <dgm:pt modelId="{972B99E0-E4AC-4B99-BD00-B568DE67FA24}" type="parTrans" cxnId="{71417E83-107E-4724-A008-CF075C2312BB}">
      <dgm:prSet/>
      <dgm:spPr/>
      <dgm:t>
        <a:bodyPr/>
        <a:lstStyle/>
        <a:p>
          <a:endParaRPr lang="es-CO" sz="3200">
            <a:latin typeface="Segoe" pitchFamily="34" charset="0"/>
          </a:endParaRPr>
        </a:p>
      </dgm:t>
    </dgm:pt>
    <dgm:pt modelId="{4FC2DDE5-085A-4C4F-BC5F-FBC5155098AD}" type="sibTrans" cxnId="{71417E83-107E-4724-A008-CF075C2312BB}">
      <dgm:prSet/>
      <dgm:spPr/>
      <dgm:t>
        <a:bodyPr/>
        <a:lstStyle/>
        <a:p>
          <a:endParaRPr lang="es-CO" sz="3200">
            <a:latin typeface="Segoe" pitchFamily="34" charset="0"/>
          </a:endParaRPr>
        </a:p>
      </dgm:t>
    </dgm:pt>
    <dgm:pt modelId="{D98ED2C1-037F-4E4C-A465-1D34A39052EA}" type="pres">
      <dgm:prSet presAssocID="{8B608380-F779-4B0A-9714-5B760F33714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76022EF0-F9CC-4171-93BA-8FFB73B61B51}" type="pres">
      <dgm:prSet presAssocID="{3DF343BB-CDFA-408E-A583-43E811776506}" presName="vertOne" presStyleCnt="0"/>
      <dgm:spPr/>
      <dgm:t>
        <a:bodyPr/>
        <a:lstStyle/>
        <a:p>
          <a:endParaRPr lang="es-CO"/>
        </a:p>
      </dgm:t>
    </dgm:pt>
    <dgm:pt modelId="{17A1D5EE-C288-4DB1-8B11-4887AE6CA117}" type="pres">
      <dgm:prSet presAssocID="{3DF343BB-CDFA-408E-A583-43E811776506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91F9FF3-9957-4DB4-8E71-476143153395}" type="pres">
      <dgm:prSet presAssocID="{3DF343BB-CDFA-408E-A583-43E811776506}" presName="horzOne" presStyleCnt="0"/>
      <dgm:spPr/>
      <dgm:t>
        <a:bodyPr/>
        <a:lstStyle/>
        <a:p>
          <a:endParaRPr lang="es-CO"/>
        </a:p>
      </dgm:t>
    </dgm:pt>
    <dgm:pt modelId="{B6D28C11-DE00-4894-9B7E-F01E3F4D238E}" type="pres">
      <dgm:prSet presAssocID="{39058216-7CFD-438F-B2D9-941BB46714BF}" presName="sibSpaceOne" presStyleCnt="0"/>
      <dgm:spPr/>
      <dgm:t>
        <a:bodyPr/>
        <a:lstStyle/>
        <a:p>
          <a:endParaRPr lang="es-CO"/>
        </a:p>
      </dgm:t>
    </dgm:pt>
    <dgm:pt modelId="{F77BA0EB-E03F-4C39-A03E-61F3A04AA3B2}" type="pres">
      <dgm:prSet presAssocID="{2EAB648E-D8C8-4903-9B22-C76BD2A9E3F2}" presName="vertOne" presStyleCnt="0"/>
      <dgm:spPr/>
      <dgm:t>
        <a:bodyPr/>
        <a:lstStyle/>
        <a:p>
          <a:endParaRPr lang="es-CO"/>
        </a:p>
      </dgm:t>
    </dgm:pt>
    <dgm:pt modelId="{7A851CA9-1C6A-41FA-AD5E-501FA102B40D}" type="pres">
      <dgm:prSet presAssocID="{2EAB648E-D8C8-4903-9B22-C76BD2A9E3F2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8227134-6967-40C2-BA36-D278C8CE61FE}" type="pres">
      <dgm:prSet presAssocID="{2EAB648E-D8C8-4903-9B22-C76BD2A9E3F2}" presName="horzOne" presStyleCnt="0"/>
      <dgm:spPr/>
      <dgm:t>
        <a:bodyPr/>
        <a:lstStyle/>
        <a:p>
          <a:endParaRPr lang="es-CO"/>
        </a:p>
      </dgm:t>
    </dgm:pt>
    <dgm:pt modelId="{877F3FE1-E211-4D0B-A415-5A8B523A3CB0}" type="pres">
      <dgm:prSet presAssocID="{7AAD5E28-EBAE-43EE-8CC0-7F3170BCAC66}" presName="sibSpaceOne" presStyleCnt="0"/>
      <dgm:spPr/>
      <dgm:t>
        <a:bodyPr/>
        <a:lstStyle/>
        <a:p>
          <a:endParaRPr lang="es-CO"/>
        </a:p>
      </dgm:t>
    </dgm:pt>
    <dgm:pt modelId="{DDC94B4C-5542-4A9E-8146-DC9DC6102170}" type="pres">
      <dgm:prSet presAssocID="{4F7235DF-E1DF-4CE3-B71C-E244510C808E}" presName="vertOne" presStyleCnt="0"/>
      <dgm:spPr/>
      <dgm:t>
        <a:bodyPr/>
        <a:lstStyle/>
        <a:p>
          <a:endParaRPr lang="es-CO"/>
        </a:p>
      </dgm:t>
    </dgm:pt>
    <dgm:pt modelId="{1B65ACCC-574A-4026-993E-5E0DDA47EA0E}" type="pres">
      <dgm:prSet presAssocID="{4F7235DF-E1DF-4CE3-B71C-E244510C808E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42387A3-9D72-4A00-B205-D7F47712225A}" type="pres">
      <dgm:prSet presAssocID="{4F7235DF-E1DF-4CE3-B71C-E244510C808E}" presName="horzOne" presStyleCnt="0"/>
      <dgm:spPr/>
      <dgm:t>
        <a:bodyPr/>
        <a:lstStyle/>
        <a:p>
          <a:endParaRPr lang="es-CO"/>
        </a:p>
      </dgm:t>
    </dgm:pt>
  </dgm:ptLst>
  <dgm:cxnLst>
    <dgm:cxn modelId="{6CF268EA-7646-4423-83CE-EA9B1AD66590}" type="presOf" srcId="{3DF343BB-CDFA-408E-A583-43E811776506}" destId="{17A1D5EE-C288-4DB1-8B11-4887AE6CA117}" srcOrd="0" destOrd="0" presId="urn:microsoft.com/office/officeart/2005/8/layout/hierarchy4"/>
    <dgm:cxn modelId="{E3F90B59-DD60-43BD-AAB2-D14BC0D79E36}" type="presOf" srcId="{8B608380-F779-4B0A-9714-5B760F337145}" destId="{D98ED2C1-037F-4E4C-A465-1D34A39052EA}" srcOrd="0" destOrd="0" presId="urn:microsoft.com/office/officeart/2005/8/layout/hierarchy4"/>
    <dgm:cxn modelId="{5F4F379E-C8BE-4CCD-A3AE-985B193E8FE9}" srcId="{8B608380-F779-4B0A-9714-5B760F337145}" destId="{3DF343BB-CDFA-408E-A583-43E811776506}" srcOrd="0" destOrd="0" parTransId="{5BD8A9A0-DB6E-4E45-BF33-F5662AE33AE5}" sibTransId="{39058216-7CFD-438F-B2D9-941BB46714BF}"/>
    <dgm:cxn modelId="{3CF9DA41-B8A4-44EB-B08E-5DADB9315365}" srcId="{8B608380-F779-4B0A-9714-5B760F337145}" destId="{2EAB648E-D8C8-4903-9B22-C76BD2A9E3F2}" srcOrd="1" destOrd="0" parTransId="{89E29C40-5AD0-49F5-96FB-F2CBFE651A56}" sibTransId="{7AAD5E28-EBAE-43EE-8CC0-7F3170BCAC66}"/>
    <dgm:cxn modelId="{8F4FDEF0-D919-4789-A734-C7B49B0AE3A9}" type="presOf" srcId="{2EAB648E-D8C8-4903-9B22-C76BD2A9E3F2}" destId="{7A851CA9-1C6A-41FA-AD5E-501FA102B40D}" srcOrd="0" destOrd="0" presId="urn:microsoft.com/office/officeart/2005/8/layout/hierarchy4"/>
    <dgm:cxn modelId="{71417E83-107E-4724-A008-CF075C2312BB}" srcId="{8B608380-F779-4B0A-9714-5B760F337145}" destId="{4F7235DF-E1DF-4CE3-B71C-E244510C808E}" srcOrd="2" destOrd="0" parTransId="{972B99E0-E4AC-4B99-BD00-B568DE67FA24}" sibTransId="{4FC2DDE5-085A-4C4F-BC5F-FBC5155098AD}"/>
    <dgm:cxn modelId="{D512809F-E133-48A5-A15C-76B7D17E1E26}" type="presOf" srcId="{4F7235DF-E1DF-4CE3-B71C-E244510C808E}" destId="{1B65ACCC-574A-4026-993E-5E0DDA47EA0E}" srcOrd="0" destOrd="0" presId="urn:microsoft.com/office/officeart/2005/8/layout/hierarchy4"/>
    <dgm:cxn modelId="{D11EB7D9-8A8B-4333-95BA-C95FEEE65C2F}" type="presParOf" srcId="{D98ED2C1-037F-4E4C-A465-1D34A39052EA}" destId="{76022EF0-F9CC-4171-93BA-8FFB73B61B51}" srcOrd="0" destOrd="0" presId="urn:microsoft.com/office/officeart/2005/8/layout/hierarchy4"/>
    <dgm:cxn modelId="{D93C74BE-E9D5-4118-B7FF-D899089C669E}" type="presParOf" srcId="{76022EF0-F9CC-4171-93BA-8FFB73B61B51}" destId="{17A1D5EE-C288-4DB1-8B11-4887AE6CA117}" srcOrd="0" destOrd="0" presId="urn:microsoft.com/office/officeart/2005/8/layout/hierarchy4"/>
    <dgm:cxn modelId="{6EB6DEF4-74CF-4AC6-80DD-C1424F2C07FC}" type="presParOf" srcId="{76022EF0-F9CC-4171-93BA-8FFB73B61B51}" destId="{891F9FF3-9957-4DB4-8E71-476143153395}" srcOrd="1" destOrd="0" presId="urn:microsoft.com/office/officeart/2005/8/layout/hierarchy4"/>
    <dgm:cxn modelId="{63DA8014-262E-40EE-8AD2-F00E22E40350}" type="presParOf" srcId="{D98ED2C1-037F-4E4C-A465-1D34A39052EA}" destId="{B6D28C11-DE00-4894-9B7E-F01E3F4D238E}" srcOrd="1" destOrd="0" presId="urn:microsoft.com/office/officeart/2005/8/layout/hierarchy4"/>
    <dgm:cxn modelId="{B5AD017B-E258-4286-8AD9-897F2DCE946E}" type="presParOf" srcId="{D98ED2C1-037F-4E4C-A465-1D34A39052EA}" destId="{F77BA0EB-E03F-4C39-A03E-61F3A04AA3B2}" srcOrd="2" destOrd="0" presId="urn:microsoft.com/office/officeart/2005/8/layout/hierarchy4"/>
    <dgm:cxn modelId="{D9E3EBB2-7A39-4B83-9E68-DE4E2615B313}" type="presParOf" srcId="{F77BA0EB-E03F-4C39-A03E-61F3A04AA3B2}" destId="{7A851CA9-1C6A-41FA-AD5E-501FA102B40D}" srcOrd="0" destOrd="0" presId="urn:microsoft.com/office/officeart/2005/8/layout/hierarchy4"/>
    <dgm:cxn modelId="{DE7C3CC7-35D4-4F13-8F4A-28836683B111}" type="presParOf" srcId="{F77BA0EB-E03F-4C39-A03E-61F3A04AA3B2}" destId="{D8227134-6967-40C2-BA36-D278C8CE61FE}" srcOrd="1" destOrd="0" presId="urn:microsoft.com/office/officeart/2005/8/layout/hierarchy4"/>
    <dgm:cxn modelId="{603003DC-5CCB-4B0C-BFC9-C29315197B1C}" type="presParOf" srcId="{D98ED2C1-037F-4E4C-A465-1D34A39052EA}" destId="{877F3FE1-E211-4D0B-A415-5A8B523A3CB0}" srcOrd="3" destOrd="0" presId="urn:microsoft.com/office/officeart/2005/8/layout/hierarchy4"/>
    <dgm:cxn modelId="{C5556EAF-BCC2-4F4B-ADAB-2FCA8831DFCE}" type="presParOf" srcId="{D98ED2C1-037F-4E4C-A465-1D34A39052EA}" destId="{DDC94B4C-5542-4A9E-8146-DC9DC6102170}" srcOrd="4" destOrd="0" presId="urn:microsoft.com/office/officeart/2005/8/layout/hierarchy4"/>
    <dgm:cxn modelId="{56143901-2366-4640-BDA9-DD82AD1358A3}" type="presParOf" srcId="{DDC94B4C-5542-4A9E-8146-DC9DC6102170}" destId="{1B65ACCC-574A-4026-993E-5E0DDA47EA0E}" srcOrd="0" destOrd="0" presId="urn:microsoft.com/office/officeart/2005/8/layout/hierarchy4"/>
    <dgm:cxn modelId="{72567154-72B5-4955-B7DF-C2B11E5CE156}" type="presParOf" srcId="{DDC94B4C-5542-4A9E-8146-DC9DC6102170}" destId="{B42387A3-9D72-4A00-B205-D7F47712225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E1FC3B-C7D4-48C9-B001-D5591FBE6D5A}" type="doc">
      <dgm:prSet loTypeId="urn:microsoft.com/office/officeart/2005/8/layout/arrow5" loCatId="relationship" qsTypeId="urn:microsoft.com/office/officeart/2005/8/quickstyle/3d3" qsCatId="3D" csTypeId="urn:microsoft.com/office/officeart/2005/8/colors/accent3_1" csCatId="accent3" phldr="1"/>
      <dgm:spPr/>
      <dgm:t>
        <a:bodyPr/>
        <a:lstStyle/>
        <a:p>
          <a:endParaRPr lang="es-CO"/>
        </a:p>
      </dgm:t>
    </dgm:pt>
    <dgm:pt modelId="{23F50377-5D84-4691-948C-5264F8C886C2}">
      <dgm:prSet custT="1"/>
      <dgm:spPr/>
      <dgm:t>
        <a:bodyPr/>
        <a:lstStyle/>
        <a:p>
          <a:pPr rtl="0"/>
          <a:r>
            <a:rPr lang="es-ES" sz="2400" dirty="0" smtClean="0"/>
            <a:t>25 Gb de disco duro virtual para almacenar  archivos de todo tipo.</a:t>
          </a:r>
          <a:endParaRPr lang="es-CO" sz="2400" dirty="0"/>
        </a:p>
      </dgm:t>
    </dgm:pt>
    <dgm:pt modelId="{DB524B8B-718E-41C4-9029-833107D27DFD}" type="parTrans" cxnId="{F87C81BB-936C-4431-83F8-B2C373DD5122}">
      <dgm:prSet/>
      <dgm:spPr/>
      <dgm:t>
        <a:bodyPr/>
        <a:lstStyle/>
        <a:p>
          <a:endParaRPr lang="es-CO" sz="2400"/>
        </a:p>
      </dgm:t>
    </dgm:pt>
    <dgm:pt modelId="{55A403CD-3D94-4F0E-9478-60DAAF98317D}" type="sibTrans" cxnId="{F87C81BB-936C-4431-83F8-B2C373DD5122}">
      <dgm:prSet/>
      <dgm:spPr/>
      <dgm:t>
        <a:bodyPr/>
        <a:lstStyle/>
        <a:p>
          <a:endParaRPr lang="es-CO" sz="2400"/>
        </a:p>
      </dgm:t>
    </dgm:pt>
    <dgm:pt modelId="{A3A205F9-B90C-43C4-83EC-280B1B095F4B}">
      <dgm:prSet custT="1"/>
      <dgm:spPr/>
      <dgm:t>
        <a:bodyPr/>
        <a:lstStyle/>
        <a:p>
          <a:pPr rtl="0"/>
          <a:r>
            <a:rPr lang="es-ES" sz="2800" smtClean="0"/>
            <a:t>Configuración permisos</a:t>
          </a:r>
          <a:endParaRPr lang="es-CO" sz="2800"/>
        </a:p>
      </dgm:t>
    </dgm:pt>
    <dgm:pt modelId="{7AAEC07E-911C-4474-B4DF-2D9C5623B160}" type="parTrans" cxnId="{59B1DA42-BE4B-476C-AB2F-E7D520873A7B}">
      <dgm:prSet/>
      <dgm:spPr/>
      <dgm:t>
        <a:bodyPr/>
        <a:lstStyle/>
        <a:p>
          <a:endParaRPr lang="es-CO" sz="2400"/>
        </a:p>
      </dgm:t>
    </dgm:pt>
    <dgm:pt modelId="{5E6049BC-7D1A-4CCF-950A-099C9459887A}" type="sibTrans" cxnId="{59B1DA42-BE4B-476C-AB2F-E7D520873A7B}">
      <dgm:prSet/>
      <dgm:spPr/>
      <dgm:t>
        <a:bodyPr/>
        <a:lstStyle/>
        <a:p>
          <a:endParaRPr lang="es-CO" sz="2400"/>
        </a:p>
      </dgm:t>
    </dgm:pt>
    <dgm:pt modelId="{AC7D727A-2791-4CE2-9D0E-185898B00A1F}" type="pres">
      <dgm:prSet presAssocID="{6EE1FC3B-C7D4-48C9-B001-D5591FBE6D5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1AAC034F-5E3E-41BB-96F9-DCDAFB6F4E50}" type="pres">
      <dgm:prSet presAssocID="{23F50377-5D84-4691-948C-5264F8C886C2}" presName="arrow" presStyleLbl="node1" presStyleIdx="0" presStyleCnt="2" custRadScaleRad="10358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8CB6A9C-D64F-42AF-A052-4BD737CC5B6F}" type="pres">
      <dgm:prSet presAssocID="{A3A205F9-B90C-43C4-83EC-280B1B095F4B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084514C3-C160-41E5-BE30-7340407AF3F0}" type="presOf" srcId="{6EE1FC3B-C7D4-48C9-B001-D5591FBE6D5A}" destId="{AC7D727A-2791-4CE2-9D0E-185898B00A1F}" srcOrd="0" destOrd="0" presId="urn:microsoft.com/office/officeart/2005/8/layout/arrow5"/>
    <dgm:cxn modelId="{39F3FE73-D71C-41AA-9B79-36112EEE6E7C}" type="presOf" srcId="{23F50377-5D84-4691-948C-5264F8C886C2}" destId="{1AAC034F-5E3E-41BB-96F9-DCDAFB6F4E50}" srcOrd="0" destOrd="0" presId="urn:microsoft.com/office/officeart/2005/8/layout/arrow5"/>
    <dgm:cxn modelId="{F87C81BB-936C-4431-83F8-B2C373DD5122}" srcId="{6EE1FC3B-C7D4-48C9-B001-D5591FBE6D5A}" destId="{23F50377-5D84-4691-948C-5264F8C886C2}" srcOrd="0" destOrd="0" parTransId="{DB524B8B-718E-41C4-9029-833107D27DFD}" sibTransId="{55A403CD-3D94-4F0E-9478-60DAAF98317D}"/>
    <dgm:cxn modelId="{59B1DA42-BE4B-476C-AB2F-E7D520873A7B}" srcId="{6EE1FC3B-C7D4-48C9-B001-D5591FBE6D5A}" destId="{A3A205F9-B90C-43C4-83EC-280B1B095F4B}" srcOrd="1" destOrd="0" parTransId="{7AAEC07E-911C-4474-B4DF-2D9C5623B160}" sibTransId="{5E6049BC-7D1A-4CCF-950A-099C9459887A}"/>
    <dgm:cxn modelId="{1E3F0675-BEE7-4F9E-A4B0-5564818F9DC5}" type="presOf" srcId="{A3A205F9-B90C-43C4-83EC-280B1B095F4B}" destId="{98CB6A9C-D64F-42AF-A052-4BD737CC5B6F}" srcOrd="0" destOrd="0" presId="urn:microsoft.com/office/officeart/2005/8/layout/arrow5"/>
    <dgm:cxn modelId="{1781556A-A0C1-4898-83D4-27F75E69E0A0}" type="presParOf" srcId="{AC7D727A-2791-4CE2-9D0E-185898B00A1F}" destId="{1AAC034F-5E3E-41BB-96F9-DCDAFB6F4E50}" srcOrd="0" destOrd="0" presId="urn:microsoft.com/office/officeart/2005/8/layout/arrow5"/>
    <dgm:cxn modelId="{33E220A6-16F2-45A6-9E5A-B8B4D61FD6D5}" type="presParOf" srcId="{AC7D727A-2791-4CE2-9D0E-185898B00A1F}" destId="{98CB6A9C-D64F-42AF-A052-4BD737CC5B6F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2EF21D-55B6-46C7-A34E-8ABA8E506E26}" type="doc">
      <dgm:prSet loTypeId="urn:microsoft.com/office/officeart/2005/8/layout/matrix1" loCatId="matrix" qsTypeId="urn:microsoft.com/office/officeart/2005/8/quickstyle/simple3" qsCatId="simple" csTypeId="urn:microsoft.com/office/officeart/2005/8/colors/accent4_1" csCatId="accent4" phldr="1"/>
      <dgm:spPr/>
      <dgm:t>
        <a:bodyPr/>
        <a:lstStyle/>
        <a:p>
          <a:endParaRPr lang="es-CO"/>
        </a:p>
      </dgm:t>
    </dgm:pt>
    <dgm:pt modelId="{0F0FDEDF-DE45-4C03-AA3D-7AD1060F5C9F}">
      <dgm:prSet custT="1"/>
      <dgm:spPr/>
      <dgm:t>
        <a:bodyPr/>
        <a:lstStyle/>
        <a:p>
          <a:pPr rtl="0"/>
          <a:r>
            <a:rPr lang="es-ES" sz="2800" b="0" smtClean="0">
              <a:effectLst/>
              <a:latin typeface="Segoe" pitchFamily="34" charset="0"/>
            </a:rPr>
            <a:t> </a:t>
          </a:r>
          <a:endParaRPr lang="es-CO" sz="2800" b="0" dirty="0">
            <a:effectLst/>
          </a:endParaRPr>
        </a:p>
      </dgm:t>
    </dgm:pt>
    <dgm:pt modelId="{D4773326-A464-4212-9E0B-DE5AEC98A0D2}" type="parTrans" cxnId="{E9C81DD9-F306-40C6-944A-0DA114C780AF}">
      <dgm:prSet/>
      <dgm:spPr/>
      <dgm:t>
        <a:bodyPr/>
        <a:lstStyle/>
        <a:p>
          <a:endParaRPr lang="es-CO" sz="3600" b="0">
            <a:solidFill>
              <a:schemeClr val="bg1"/>
            </a:solidFill>
            <a:effectLst/>
          </a:endParaRPr>
        </a:p>
      </dgm:t>
    </dgm:pt>
    <dgm:pt modelId="{B5E8FFC8-7DC8-489D-9717-DCA055106294}" type="sibTrans" cxnId="{E9C81DD9-F306-40C6-944A-0DA114C780AF}">
      <dgm:prSet/>
      <dgm:spPr/>
      <dgm:t>
        <a:bodyPr/>
        <a:lstStyle/>
        <a:p>
          <a:endParaRPr lang="es-CO" sz="3600" b="0">
            <a:solidFill>
              <a:schemeClr val="bg1"/>
            </a:solidFill>
            <a:effectLst/>
          </a:endParaRPr>
        </a:p>
      </dgm:t>
    </dgm:pt>
    <dgm:pt modelId="{7B37BA67-DCA9-49A8-9D66-E026DC1E64DF}">
      <dgm:prSet custT="1"/>
      <dgm:spPr/>
      <dgm:t>
        <a:bodyPr/>
        <a:lstStyle/>
        <a:p>
          <a:pPr rtl="0"/>
          <a:r>
            <a:rPr lang="es-ES" sz="2400" b="0" dirty="0" smtClean="0">
              <a:effectLst/>
              <a:latin typeface="Segoe" pitchFamily="34" charset="0"/>
            </a:rPr>
            <a:t>Compartir documentos con permisos de edición y visualización.</a:t>
          </a:r>
          <a:endParaRPr lang="es-CO" sz="2400" b="0" dirty="0">
            <a:effectLst/>
            <a:latin typeface="Segoe" pitchFamily="34" charset="0"/>
          </a:endParaRPr>
        </a:p>
      </dgm:t>
    </dgm:pt>
    <dgm:pt modelId="{749CD693-0E6F-4983-8D7C-19706563110C}" type="parTrans" cxnId="{82719960-ECD6-4A55-8028-E2465F7AD4B0}">
      <dgm:prSet/>
      <dgm:spPr/>
      <dgm:t>
        <a:bodyPr/>
        <a:lstStyle/>
        <a:p>
          <a:endParaRPr lang="es-CO" sz="2000">
            <a:effectLst/>
          </a:endParaRPr>
        </a:p>
      </dgm:t>
    </dgm:pt>
    <dgm:pt modelId="{9ECDD012-4BF9-44DA-8660-A6FD25CEEF3B}" type="sibTrans" cxnId="{82719960-ECD6-4A55-8028-E2465F7AD4B0}">
      <dgm:prSet/>
      <dgm:spPr/>
      <dgm:t>
        <a:bodyPr/>
        <a:lstStyle/>
        <a:p>
          <a:endParaRPr lang="es-CO" sz="2000">
            <a:effectLst/>
          </a:endParaRPr>
        </a:p>
      </dgm:t>
    </dgm:pt>
    <dgm:pt modelId="{221C4CF4-C873-49E5-8492-C5BCEC6409C6}">
      <dgm:prSet custT="1"/>
      <dgm:spPr/>
      <dgm:t>
        <a:bodyPr/>
        <a:lstStyle/>
        <a:p>
          <a:pPr rtl="0"/>
          <a:r>
            <a:rPr lang="es-ES" sz="2400" b="0" dirty="0" smtClean="0">
              <a:effectLst/>
              <a:latin typeface="Segoe" pitchFamily="34" charset="0"/>
            </a:rPr>
            <a:t>Almacenar información directamente en el </a:t>
          </a:r>
          <a:r>
            <a:rPr lang="es-ES" sz="2400" b="0" dirty="0" err="1" smtClean="0">
              <a:effectLst/>
              <a:latin typeface="Segoe" pitchFamily="34" charset="0"/>
            </a:rPr>
            <a:t>skydrive</a:t>
          </a:r>
          <a:r>
            <a:rPr lang="es-ES" sz="2400" b="0" dirty="0" smtClean="0">
              <a:effectLst/>
              <a:latin typeface="Segoe" pitchFamily="34" charset="0"/>
            </a:rPr>
            <a:t>.</a:t>
          </a:r>
          <a:endParaRPr lang="es-CO" sz="2400" b="0" dirty="0">
            <a:effectLst/>
            <a:latin typeface="Segoe" pitchFamily="34" charset="0"/>
          </a:endParaRPr>
        </a:p>
      </dgm:t>
    </dgm:pt>
    <dgm:pt modelId="{332246CE-823A-439F-999A-9969FB43240B}" type="parTrans" cxnId="{4DFFFABB-A442-4EF3-95A7-7A79048BCC3C}">
      <dgm:prSet/>
      <dgm:spPr/>
      <dgm:t>
        <a:bodyPr/>
        <a:lstStyle/>
        <a:p>
          <a:endParaRPr lang="es-CO" sz="2000">
            <a:effectLst/>
          </a:endParaRPr>
        </a:p>
      </dgm:t>
    </dgm:pt>
    <dgm:pt modelId="{3BECEAE9-41EB-474F-954C-FE5FE12EC31E}" type="sibTrans" cxnId="{4DFFFABB-A442-4EF3-95A7-7A79048BCC3C}">
      <dgm:prSet/>
      <dgm:spPr/>
      <dgm:t>
        <a:bodyPr/>
        <a:lstStyle/>
        <a:p>
          <a:endParaRPr lang="es-CO" sz="2000">
            <a:effectLst/>
          </a:endParaRPr>
        </a:p>
      </dgm:t>
    </dgm:pt>
    <dgm:pt modelId="{A868D395-1EA2-422E-9C6E-26BF7CD44519}">
      <dgm:prSet custT="1"/>
      <dgm:spPr/>
      <dgm:t>
        <a:bodyPr/>
        <a:lstStyle/>
        <a:p>
          <a:pPr rtl="0"/>
          <a:r>
            <a:rPr lang="es-ES" sz="2400" b="0" dirty="0" smtClean="0">
              <a:effectLst/>
              <a:latin typeface="Segoe" pitchFamily="34" charset="0"/>
            </a:rPr>
            <a:t>Colaborar simultáneamente sobre los documentos.</a:t>
          </a:r>
          <a:endParaRPr lang="es-ES" sz="2400" b="0" dirty="0">
            <a:effectLst/>
            <a:latin typeface="Segoe" pitchFamily="34" charset="0"/>
          </a:endParaRPr>
        </a:p>
      </dgm:t>
    </dgm:pt>
    <dgm:pt modelId="{00F464A0-8B24-4D2A-946D-196D82FEF897}" type="parTrans" cxnId="{1159E4D3-280B-49C1-B1FF-10F3726ECABC}">
      <dgm:prSet/>
      <dgm:spPr/>
      <dgm:t>
        <a:bodyPr/>
        <a:lstStyle/>
        <a:p>
          <a:endParaRPr lang="es-CO" sz="2000">
            <a:effectLst/>
          </a:endParaRPr>
        </a:p>
      </dgm:t>
    </dgm:pt>
    <dgm:pt modelId="{5DE621CC-D3F3-4912-A9C0-19632CFA67B2}" type="sibTrans" cxnId="{1159E4D3-280B-49C1-B1FF-10F3726ECABC}">
      <dgm:prSet/>
      <dgm:spPr/>
      <dgm:t>
        <a:bodyPr/>
        <a:lstStyle/>
        <a:p>
          <a:endParaRPr lang="es-CO" sz="2000">
            <a:effectLst/>
          </a:endParaRPr>
        </a:p>
      </dgm:t>
    </dgm:pt>
    <dgm:pt modelId="{335DFE27-E843-42DE-B8EC-32062CE3D97D}">
      <dgm:prSet custT="1"/>
      <dgm:spPr/>
      <dgm:t>
        <a:bodyPr/>
        <a:lstStyle/>
        <a:p>
          <a:pPr rtl="0"/>
          <a:r>
            <a:rPr lang="es-ES" sz="2400" b="0" dirty="0" smtClean="0">
              <a:effectLst/>
              <a:latin typeface="Segoe" pitchFamily="34" charset="0"/>
            </a:rPr>
            <a:t>Crear y editar  documentos de office desde un browser completamente gratis. </a:t>
          </a:r>
          <a:endParaRPr lang="es-CO" sz="2400" b="0" dirty="0">
            <a:effectLst/>
            <a:latin typeface="Segoe" pitchFamily="34" charset="0"/>
          </a:endParaRPr>
        </a:p>
      </dgm:t>
    </dgm:pt>
    <dgm:pt modelId="{B2F7D98C-459E-482C-8908-77C1BA45F79D}" type="sibTrans" cxnId="{026B2702-23E7-49DE-B570-65EBD47FED84}">
      <dgm:prSet/>
      <dgm:spPr/>
      <dgm:t>
        <a:bodyPr/>
        <a:lstStyle/>
        <a:p>
          <a:endParaRPr lang="es-CO" sz="2000">
            <a:effectLst/>
          </a:endParaRPr>
        </a:p>
      </dgm:t>
    </dgm:pt>
    <dgm:pt modelId="{865116E6-4677-4DE6-8DA2-C081D6257441}" type="parTrans" cxnId="{026B2702-23E7-49DE-B570-65EBD47FED84}">
      <dgm:prSet/>
      <dgm:spPr/>
      <dgm:t>
        <a:bodyPr/>
        <a:lstStyle/>
        <a:p>
          <a:endParaRPr lang="es-CO" sz="2000">
            <a:effectLst/>
          </a:endParaRPr>
        </a:p>
      </dgm:t>
    </dgm:pt>
    <dgm:pt modelId="{27A2C9FC-1F69-46B5-AD23-B471A42F37FD}" type="pres">
      <dgm:prSet presAssocID="{432EF21D-55B6-46C7-A34E-8ABA8E506E2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65EC2D04-1559-4D6C-B9E2-ECC450A019C8}" type="pres">
      <dgm:prSet presAssocID="{432EF21D-55B6-46C7-A34E-8ABA8E506E26}" presName="matrix" presStyleCnt="0"/>
      <dgm:spPr/>
      <dgm:t>
        <a:bodyPr/>
        <a:lstStyle/>
        <a:p>
          <a:endParaRPr lang="es-CO"/>
        </a:p>
      </dgm:t>
    </dgm:pt>
    <dgm:pt modelId="{039E84E2-BDD9-4B7A-806F-B7214401FA8E}" type="pres">
      <dgm:prSet presAssocID="{432EF21D-55B6-46C7-A34E-8ABA8E506E26}" presName="tile1" presStyleLbl="node1" presStyleIdx="0" presStyleCnt="4"/>
      <dgm:spPr/>
      <dgm:t>
        <a:bodyPr/>
        <a:lstStyle/>
        <a:p>
          <a:endParaRPr lang="es-CO"/>
        </a:p>
      </dgm:t>
    </dgm:pt>
    <dgm:pt modelId="{FD0A05BC-6A8E-4855-B44B-A92E403DF597}" type="pres">
      <dgm:prSet presAssocID="{432EF21D-55B6-46C7-A34E-8ABA8E506E2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8D154DC-1EC9-4655-9FBF-984C45957F8B}" type="pres">
      <dgm:prSet presAssocID="{432EF21D-55B6-46C7-A34E-8ABA8E506E26}" presName="tile2" presStyleLbl="node1" presStyleIdx="1" presStyleCnt="4"/>
      <dgm:spPr/>
      <dgm:t>
        <a:bodyPr/>
        <a:lstStyle/>
        <a:p>
          <a:endParaRPr lang="es-CO"/>
        </a:p>
      </dgm:t>
    </dgm:pt>
    <dgm:pt modelId="{ABBFC17A-114B-475D-9AE9-1B206FC4D5BD}" type="pres">
      <dgm:prSet presAssocID="{432EF21D-55B6-46C7-A34E-8ABA8E506E2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728B399-2A87-4AC9-BFC3-DAD175FD43BF}" type="pres">
      <dgm:prSet presAssocID="{432EF21D-55B6-46C7-A34E-8ABA8E506E26}" presName="tile3" presStyleLbl="node1" presStyleIdx="2" presStyleCnt="4"/>
      <dgm:spPr/>
      <dgm:t>
        <a:bodyPr/>
        <a:lstStyle/>
        <a:p>
          <a:endParaRPr lang="es-CO"/>
        </a:p>
      </dgm:t>
    </dgm:pt>
    <dgm:pt modelId="{C0222882-FF4C-42C7-9D4C-E7A1F25E467C}" type="pres">
      <dgm:prSet presAssocID="{432EF21D-55B6-46C7-A34E-8ABA8E506E2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971438F-DC84-4746-8F6D-F86402A4CE18}" type="pres">
      <dgm:prSet presAssocID="{432EF21D-55B6-46C7-A34E-8ABA8E506E26}" presName="tile4" presStyleLbl="node1" presStyleIdx="3" presStyleCnt="4"/>
      <dgm:spPr/>
      <dgm:t>
        <a:bodyPr/>
        <a:lstStyle/>
        <a:p>
          <a:endParaRPr lang="es-CO"/>
        </a:p>
      </dgm:t>
    </dgm:pt>
    <dgm:pt modelId="{B3D9925D-72E6-4143-8BB2-2680A1AC352D}" type="pres">
      <dgm:prSet presAssocID="{432EF21D-55B6-46C7-A34E-8ABA8E506E2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EF6A24B-B572-42BF-BD4A-9545483CC95F}" type="pres">
      <dgm:prSet presAssocID="{432EF21D-55B6-46C7-A34E-8ABA8E506E26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</dgm:ptLst>
  <dgm:cxnLst>
    <dgm:cxn modelId="{C07FA2BF-B9C3-4F9B-9D6A-344DC230DBC5}" type="presOf" srcId="{0F0FDEDF-DE45-4C03-AA3D-7AD1060F5C9F}" destId="{3EF6A24B-B572-42BF-BD4A-9545483CC95F}" srcOrd="0" destOrd="0" presId="urn:microsoft.com/office/officeart/2005/8/layout/matrix1"/>
    <dgm:cxn modelId="{1E2753A7-7671-47D6-9F9E-AB41DF1C6BD2}" type="presOf" srcId="{335DFE27-E843-42DE-B8EC-32062CE3D97D}" destId="{FD0A05BC-6A8E-4855-B44B-A92E403DF597}" srcOrd="1" destOrd="0" presId="urn:microsoft.com/office/officeart/2005/8/layout/matrix1"/>
    <dgm:cxn modelId="{4DFFFABB-A442-4EF3-95A7-7A79048BCC3C}" srcId="{0F0FDEDF-DE45-4C03-AA3D-7AD1060F5C9F}" destId="{221C4CF4-C873-49E5-8492-C5BCEC6409C6}" srcOrd="2" destOrd="0" parTransId="{332246CE-823A-439F-999A-9969FB43240B}" sibTransId="{3BECEAE9-41EB-474F-954C-FE5FE12EC31E}"/>
    <dgm:cxn modelId="{49AEC4CE-2D44-4C7A-A36C-81D429C230EE}" type="presOf" srcId="{A868D395-1EA2-422E-9C6E-26BF7CD44519}" destId="{D971438F-DC84-4746-8F6D-F86402A4CE18}" srcOrd="0" destOrd="0" presId="urn:microsoft.com/office/officeart/2005/8/layout/matrix1"/>
    <dgm:cxn modelId="{60372C5A-D110-477C-96F2-CF2CC99CD515}" type="presOf" srcId="{221C4CF4-C873-49E5-8492-C5BCEC6409C6}" destId="{C0222882-FF4C-42C7-9D4C-E7A1F25E467C}" srcOrd="1" destOrd="0" presId="urn:microsoft.com/office/officeart/2005/8/layout/matrix1"/>
    <dgm:cxn modelId="{CA41F40A-B916-4E5B-BFA3-87252D600A84}" type="presOf" srcId="{335DFE27-E843-42DE-B8EC-32062CE3D97D}" destId="{039E84E2-BDD9-4B7A-806F-B7214401FA8E}" srcOrd="0" destOrd="0" presId="urn:microsoft.com/office/officeart/2005/8/layout/matrix1"/>
    <dgm:cxn modelId="{084E6DC8-61F3-49C5-A367-833B670330A8}" type="presOf" srcId="{A868D395-1EA2-422E-9C6E-26BF7CD44519}" destId="{B3D9925D-72E6-4143-8BB2-2680A1AC352D}" srcOrd="1" destOrd="0" presId="urn:microsoft.com/office/officeart/2005/8/layout/matrix1"/>
    <dgm:cxn modelId="{1159E4D3-280B-49C1-B1FF-10F3726ECABC}" srcId="{0F0FDEDF-DE45-4C03-AA3D-7AD1060F5C9F}" destId="{A868D395-1EA2-422E-9C6E-26BF7CD44519}" srcOrd="3" destOrd="0" parTransId="{00F464A0-8B24-4D2A-946D-196D82FEF897}" sibTransId="{5DE621CC-D3F3-4912-A9C0-19632CFA67B2}"/>
    <dgm:cxn modelId="{82719960-ECD6-4A55-8028-E2465F7AD4B0}" srcId="{0F0FDEDF-DE45-4C03-AA3D-7AD1060F5C9F}" destId="{7B37BA67-DCA9-49A8-9D66-E026DC1E64DF}" srcOrd="1" destOrd="0" parTransId="{749CD693-0E6F-4983-8D7C-19706563110C}" sibTransId="{9ECDD012-4BF9-44DA-8660-A6FD25CEEF3B}"/>
    <dgm:cxn modelId="{FCCD8E7E-0936-4100-9AA3-7284F80CF834}" type="presOf" srcId="{7B37BA67-DCA9-49A8-9D66-E026DC1E64DF}" destId="{ABBFC17A-114B-475D-9AE9-1B206FC4D5BD}" srcOrd="1" destOrd="0" presId="urn:microsoft.com/office/officeart/2005/8/layout/matrix1"/>
    <dgm:cxn modelId="{672B401D-F335-4CC0-89B4-70253F6C12E6}" type="presOf" srcId="{7B37BA67-DCA9-49A8-9D66-E026DC1E64DF}" destId="{38D154DC-1EC9-4655-9FBF-984C45957F8B}" srcOrd="0" destOrd="0" presId="urn:microsoft.com/office/officeart/2005/8/layout/matrix1"/>
    <dgm:cxn modelId="{026B2702-23E7-49DE-B570-65EBD47FED84}" srcId="{0F0FDEDF-DE45-4C03-AA3D-7AD1060F5C9F}" destId="{335DFE27-E843-42DE-B8EC-32062CE3D97D}" srcOrd="0" destOrd="0" parTransId="{865116E6-4677-4DE6-8DA2-C081D6257441}" sibTransId="{B2F7D98C-459E-482C-8908-77C1BA45F79D}"/>
    <dgm:cxn modelId="{3629C307-1B6E-4A78-814A-9A065FAD8E33}" type="presOf" srcId="{432EF21D-55B6-46C7-A34E-8ABA8E506E26}" destId="{27A2C9FC-1F69-46B5-AD23-B471A42F37FD}" srcOrd="0" destOrd="0" presId="urn:microsoft.com/office/officeart/2005/8/layout/matrix1"/>
    <dgm:cxn modelId="{75835EA8-0DDA-45BE-B21E-9C39EE362264}" type="presOf" srcId="{221C4CF4-C873-49E5-8492-C5BCEC6409C6}" destId="{7728B399-2A87-4AC9-BFC3-DAD175FD43BF}" srcOrd="0" destOrd="0" presId="urn:microsoft.com/office/officeart/2005/8/layout/matrix1"/>
    <dgm:cxn modelId="{E9C81DD9-F306-40C6-944A-0DA114C780AF}" srcId="{432EF21D-55B6-46C7-A34E-8ABA8E506E26}" destId="{0F0FDEDF-DE45-4C03-AA3D-7AD1060F5C9F}" srcOrd="0" destOrd="0" parTransId="{D4773326-A464-4212-9E0B-DE5AEC98A0D2}" sibTransId="{B5E8FFC8-7DC8-489D-9717-DCA055106294}"/>
    <dgm:cxn modelId="{FD84BE3D-5C07-4CBF-B3FA-A448E6075A4A}" type="presParOf" srcId="{27A2C9FC-1F69-46B5-AD23-B471A42F37FD}" destId="{65EC2D04-1559-4D6C-B9E2-ECC450A019C8}" srcOrd="0" destOrd="0" presId="urn:microsoft.com/office/officeart/2005/8/layout/matrix1"/>
    <dgm:cxn modelId="{76231946-7A9F-4F40-9104-8CAD4C7D218C}" type="presParOf" srcId="{65EC2D04-1559-4D6C-B9E2-ECC450A019C8}" destId="{039E84E2-BDD9-4B7A-806F-B7214401FA8E}" srcOrd="0" destOrd="0" presId="urn:microsoft.com/office/officeart/2005/8/layout/matrix1"/>
    <dgm:cxn modelId="{9A123D5A-8698-455D-9C04-8398656DF762}" type="presParOf" srcId="{65EC2D04-1559-4D6C-B9E2-ECC450A019C8}" destId="{FD0A05BC-6A8E-4855-B44B-A92E403DF597}" srcOrd="1" destOrd="0" presId="urn:microsoft.com/office/officeart/2005/8/layout/matrix1"/>
    <dgm:cxn modelId="{6161C9FF-9FFE-4F56-9760-8DCB6960C699}" type="presParOf" srcId="{65EC2D04-1559-4D6C-B9E2-ECC450A019C8}" destId="{38D154DC-1EC9-4655-9FBF-984C45957F8B}" srcOrd="2" destOrd="0" presId="urn:microsoft.com/office/officeart/2005/8/layout/matrix1"/>
    <dgm:cxn modelId="{BB316600-4CF5-4781-BA28-B1E48EE7F2B8}" type="presParOf" srcId="{65EC2D04-1559-4D6C-B9E2-ECC450A019C8}" destId="{ABBFC17A-114B-475D-9AE9-1B206FC4D5BD}" srcOrd="3" destOrd="0" presId="urn:microsoft.com/office/officeart/2005/8/layout/matrix1"/>
    <dgm:cxn modelId="{BD535DE7-45FB-48A0-A994-FA1FA5804A30}" type="presParOf" srcId="{65EC2D04-1559-4D6C-B9E2-ECC450A019C8}" destId="{7728B399-2A87-4AC9-BFC3-DAD175FD43BF}" srcOrd="4" destOrd="0" presId="urn:microsoft.com/office/officeart/2005/8/layout/matrix1"/>
    <dgm:cxn modelId="{93D1876D-6724-44E1-AE48-1A1C58D82D20}" type="presParOf" srcId="{65EC2D04-1559-4D6C-B9E2-ECC450A019C8}" destId="{C0222882-FF4C-42C7-9D4C-E7A1F25E467C}" srcOrd="5" destOrd="0" presId="urn:microsoft.com/office/officeart/2005/8/layout/matrix1"/>
    <dgm:cxn modelId="{E361227C-0CBC-42DF-BB62-EC3456E1B3FE}" type="presParOf" srcId="{65EC2D04-1559-4D6C-B9E2-ECC450A019C8}" destId="{D971438F-DC84-4746-8F6D-F86402A4CE18}" srcOrd="6" destOrd="0" presId="urn:microsoft.com/office/officeart/2005/8/layout/matrix1"/>
    <dgm:cxn modelId="{A6979C5D-42FB-4DE6-B899-1A2BB9C14AB6}" type="presParOf" srcId="{65EC2D04-1559-4D6C-B9E2-ECC450A019C8}" destId="{B3D9925D-72E6-4143-8BB2-2680A1AC352D}" srcOrd="7" destOrd="0" presId="urn:microsoft.com/office/officeart/2005/8/layout/matrix1"/>
    <dgm:cxn modelId="{A6022446-9F89-44D7-B7EA-C985AA0B2806}" type="presParOf" srcId="{27A2C9FC-1F69-46B5-AD23-B471A42F37FD}" destId="{3EF6A24B-B572-42BF-BD4A-9545483CC95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E298F8-0755-4F1E-8A60-EED64FF20B98}" type="doc">
      <dgm:prSet loTypeId="urn:microsoft.com/office/officeart/2005/8/layout/equation1" loCatId="relationship" qsTypeId="urn:microsoft.com/office/officeart/2005/8/quickstyle/simple3" qsCatId="simple" csTypeId="urn:microsoft.com/office/officeart/2005/8/colors/accent5_1" csCatId="accent5" phldr="1"/>
      <dgm:spPr/>
      <dgm:t>
        <a:bodyPr/>
        <a:lstStyle/>
        <a:p>
          <a:endParaRPr lang="es-CO"/>
        </a:p>
      </dgm:t>
    </dgm:pt>
    <dgm:pt modelId="{812FFB90-A59B-44AD-A763-BB3D11E13D6F}">
      <dgm:prSet custT="1"/>
      <dgm:spPr/>
      <dgm:t>
        <a:bodyPr/>
        <a:lstStyle/>
        <a:p>
          <a:pPr rtl="0"/>
          <a:r>
            <a:rPr lang="es-ES" sz="2000" b="1" dirty="0" smtClean="0"/>
            <a:t>Fotografías digitales </a:t>
          </a:r>
          <a:endParaRPr lang="es-CO" sz="2000" b="1" dirty="0"/>
        </a:p>
      </dgm:t>
    </dgm:pt>
    <dgm:pt modelId="{29068A7B-EB23-41EB-A77C-1FA322043BDF}" type="parTrans" cxnId="{CAF6729A-9EEE-40EB-8BE8-EEAFAE55EE8D}">
      <dgm:prSet/>
      <dgm:spPr/>
      <dgm:t>
        <a:bodyPr/>
        <a:lstStyle/>
        <a:p>
          <a:endParaRPr lang="es-CO"/>
        </a:p>
      </dgm:t>
    </dgm:pt>
    <dgm:pt modelId="{A1F69FC8-FE49-4B51-B79D-4C37C2AE47F4}" type="sibTrans" cxnId="{CAF6729A-9EEE-40EB-8BE8-EEAFAE55EE8D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CO"/>
        </a:p>
      </dgm:t>
    </dgm:pt>
    <dgm:pt modelId="{C1421E86-076A-4F22-A0BA-47981FF07549}">
      <dgm:prSet/>
      <dgm:spPr/>
      <dgm:t>
        <a:bodyPr/>
        <a:lstStyle/>
        <a:p>
          <a:pPr rtl="0"/>
          <a:endParaRPr lang="es-ES" b="1" dirty="0"/>
        </a:p>
      </dgm:t>
    </dgm:pt>
    <dgm:pt modelId="{32AB5796-D544-4BD3-BE5C-5292F911F5E4}" type="parTrans" cxnId="{010BD895-69C7-4294-A134-5A15D905ABD9}">
      <dgm:prSet/>
      <dgm:spPr/>
      <dgm:t>
        <a:bodyPr/>
        <a:lstStyle/>
        <a:p>
          <a:endParaRPr lang="es-CO"/>
        </a:p>
      </dgm:t>
    </dgm:pt>
    <dgm:pt modelId="{134AE039-ED63-4C74-BB8C-97E461B0CF95}" type="sibTrans" cxnId="{010BD895-69C7-4294-A134-5A15D905ABD9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CO"/>
        </a:p>
      </dgm:t>
    </dgm:pt>
    <dgm:pt modelId="{A06FC975-4B8A-48B8-94A4-5E3B2CFDD2DB}">
      <dgm:prSet custT="1"/>
      <dgm:spPr/>
      <dgm:t>
        <a:bodyPr/>
        <a:lstStyle/>
        <a:p>
          <a:pPr rtl="0"/>
          <a:r>
            <a:rPr lang="es-ES" sz="2000" b="1" dirty="0" smtClean="0"/>
            <a:t>Ambiente en tres </a:t>
          </a:r>
          <a:r>
            <a:rPr lang="es-ES" sz="1800" b="1" dirty="0" smtClean="0"/>
            <a:t>dimensiones</a:t>
          </a:r>
          <a:endParaRPr lang="es-ES" sz="2000" b="1" dirty="0"/>
        </a:p>
      </dgm:t>
    </dgm:pt>
    <dgm:pt modelId="{5A5A33F5-7BF8-4B72-9AAB-994FE959D0A8}" type="parTrans" cxnId="{BE8CA723-DBBD-4771-A25D-0271982B83C4}">
      <dgm:prSet/>
      <dgm:spPr/>
      <dgm:t>
        <a:bodyPr/>
        <a:lstStyle/>
        <a:p>
          <a:endParaRPr lang="es-CO"/>
        </a:p>
      </dgm:t>
    </dgm:pt>
    <dgm:pt modelId="{66D293C3-2641-4670-BA8F-847092C8DE48}" type="sibTrans" cxnId="{BE8CA723-DBBD-4771-A25D-0271982B83C4}">
      <dgm:prSet/>
      <dgm:spPr/>
      <dgm:t>
        <a:bodyPr/>
        <a:lstStyle/>
        <a:p>
          <a:endParaRPr lang="es-CO"/>
        </a:p>
      </dgm:t>
    </dgm:pt>
    <dgm:pt modelId="{56C06736-229F-49B9-8A96-12643114E22A}" type="pres">
      <dgm:prSet presAssocID="{28E298F8-0755-4F1E-8A60-EED64FF20B9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8A56633E-C05E-4EC7-825A-3A399944E507}" type="pres">
      <dgm:prSet presAssocID="{812FFB90-A59B-44AD-A763-BB3D11E13D6F}" presName="node" presStyleLbl="node1" presStyleIdx="0" presStyleCnt="3" custScaleY="16348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17ED619-6254-46DD-BFF1-E6BA9D1D3D97}" type="pres">
      <dgm:prSet presAssocID="{A1F69FC8-FE49-4B51-B79D-4C37C2AE47F4}" presName="spacerL" presStyleCnt="0"/>
      <dgm:spPr/>
      <dgm:t>
        <a:bodyPr/>
        <a:lstStyle/>
        <a:p>
          <a:endParaRPr lang="es-CO"/>
        </a:p>
      </dgm:t>
    </dgm:pt>
    <dgm:pt modelId="{AF03E0C6-500E-4DE5-AB01-6D6B5F9E846D}" type="pres">
      <dgm:prSet presAssocID="{A1F69FC8-FE49-4B51-B79D-4C37C2AE47F4}" presName="sibTrans" presStyleLbl="sibTrans2D1" presStyleIdx="0" presStyleCnt="2"/>
      <dgm:spPr/>
      <dgm:t>
        <a:bodyPr/>
        <a:lstStyle/>
        <a:p>
          <a:endParaRPr lang="es-CO"/>
        </a:p>
      </dgm:t>
    </dgm:pt>
    <dgm:pt modelId="{4D41BCE6-DDEB-4666-8E7E-B1BFC2C1466B}" type="pres">
      <dgm:prSet presAssocID="{A1F69FC8-FE49-4B51-B79D-4C37C2AE47F4}" presName="spacerR" presStyleCnt="0"/>
      <dgm:spPr/>
      <dgm:t>
        <a:bodyPr/>
        <a:lstStyle/>
        <a:p>
          <a:endParaRPr lang="es-CO"/>
        </a:p>
      </dgm:t>
    </dgm:pt>
    <dgm:pt modelId="{ECAE0B6A-449D-4641-818A-A9707414983E}" type="pres">
      <dgm:prSet presAssocID="{C1421E86-076A-4F22-A0BA-47981FF07549}" presName="node" presStyleLbl="node1" presStyleIdx="1" presStyleCnt="3" custScaleY="16348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411F7-3015-408D-9642-99FA0136CC96}" type="pres">
      <dgm:prSet presAssocID="{134AE039-ED63-4C74-BB8C-97E461B0CF95}" presName="spacerL" presStyleCnt="0"/>
      <dgm:spPr/>
      <dgm:t>
        <a:bodyPr/>
        <a:lstStyle/>
        <a:p>
          <a:endParaRPr lang="es-CO"/>
        </a:p>
      </dgm:t>
    </dgm:pt>
    <dgm:pt modelId="{04569BDF-ADAE-47F6-BD79-80D78F36B0C5}" type="pres">
      <dgm:prSet presAssocID="{134AE039-ED63-4C74-BB8C-97E461B0CF95}" presName="sibTrans" presStyleLbl="sibTrans2D1" presStyleIdx="1" presStyleCnt="2"/>
      <dgm:spPr/>
      <dgm:t>
        <a:bodyPr/>
        <a:lstStyle/>
        <a:p>
          <a:endParaRPr lang="es-CO"/>
        </a:p>
      </dgm:t>
    </dgm:pt>
    <dgm:pt modelId="{A0FE97EA-353C-4B10-B2F7-8BA43537EE2C}" type="pres">
      <dgm:prSet presAssocID="{134AE039-ED63-4C74-BB8C-97E461B0CF95}" presName="spacerR" presStyleCnt="0"/>
      <dgm:spPr/>
      <dgm:t>
        <a:bodyPr/>
        <a:lstStyle/>
        <a:p>
          <a:endParaRPr lang="es-CO"/>
        </a:p>
      </dgm:t>
    </dgm:pt>
    <dgm:pt modelId="{25497A26-3566-4FD5-9920-E056979231BB}" type="pres">
      <dgm:prSet presAssocID="{A06FC975-4B8A-48B8-94A4-5E3B2CFDD2DB}" presName="node" presStyleLbl="node1" presStyleIdx="2" presStyleCnt="3" custScaleY="16348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AF6729A-9EEE-40EB-8BE8-EEAFAE55EE8D}" srcId="{28E298F8-0755-4F1E-8A60-EED64FF20B98}" destId="{812FFB90-A59B-44AD-A763-BB3D11E13D6F}" srcOrd="0" destOrd="0" parTransId="{29068A7B-EB23-41EB-A77C-1FA322043BDF}" sibTransId="{A1F69FC8-FE49-4B51-B79D-4C37C2AE47F4}"/>
    <dgm:cxn modelId="{010BD895-69C7-4294-A134-5A15D905ABD9}" srcId="{28E298F8-0755-4F1E-8A60-EED64FF20B98}" destId="{C1421E86-076A-4F22-A0BA-47981FF07549}" srcOrd="1" destOrd="0" parTransId="{32AB5796-D544-4BD3-BE5C-5292F911F5E4}" sibTransId="{134AE039-ED63-4C74-BB8C-97E461B0CF95}"/>
    <dgm:cxn modelId="{A54C68FE-3882-44E7-A5DB-B2D2C92483BD}" type="presOf" srcId="{C1421E86-076A-4F22-A0BA-47981FF07549}" destId="{ECAE0B6A-449D-4641-818A-A9707414983E}" srcOrd="0" destOrd="0" presId="urn:microsoft.com/office/officeart/2005/8/layout/equation1"/>
    <dgm:cxn modelId="{BE8CA723-DBBD-4771-A25D-0271982B83C4}" srcId="{28E298F8-0755-4F1E-8A60-EED64FF20B98}" destId="{A06FC975-4B8A-48B8-94A4-5E3B2CFDD2DB}" srcOrd="2" destOrd="0" parTransId="{5A5A33F5-7BF8-4B72-9AAB-994FE959D0A8}" sibTransId="{66D293C3-2641-4670-BA8F-847092C8DE48}"/>
    <dgm:cxn modelId="{0F4B261C-B4BC-480D-9739-F3990D255D61}" type="presOf" srcId="{812FFB90-A59B-44AD-A763-BB3D11E13D6F}" destId="{8A56633E-C05E-4EC7-825A-3A399944E507}" srcOrd="0" destOrd="0" presId="urn:microsoft.com/office/officeart/2005/8/layout/equation1"/>
    <dgm:cxn modelId="{CF818855-9713-4E55-9173-7A29DC5FE1BC}" type="presOf" srcId="{A06FC975-4B8A-48B8-94A4-5E3B2CFDD2DB}" destId="{25497A26-3566-4FD5-9920-E056979231BB}" srcOrd="0" destOrd="0" presId="urn:microsoft.com/office/officeart/2005/8/layout/equation1"/>
    <dgm:cxn modelId="{81E815CF-EB3E-44B5-97E4-CF259E03CB08}" type="presOf" srcId="{A1F69FC8-FE49-4B51-B79D-4C37C2AE47F4}" destId="{AF03E0C6-500E-4DE5-AB01-6D6B5F9E846D}" srcOrd="0" destOrd="0" presId="urn:microsoft.com/office/officeart/2005/8/layout/equation1"/>
    <dgm:cxn modelId="{1545B1B0-3527-4DD6-BC09-130CBC0666E2}" type="presOf" srcId="{28E298F8-0755-4F1E-8A60-EED64FF20B98}" destId="{56C06736-229F-49B9-8A96-12643114E22A}" srcOrd="0" destOrd="0" presId="urn:microsoft.com/office/officeart/2005/8/layout/equation1"/>
    <dgm:cxn modelId="{AEFD059E-A140-4963-B2B0-0317A653DB2C}" type="presOf" srcId="{134AE039-ED63-4C74-BB8C-97E461B0CF95}" destId="{04569BDF-ADAE-47F6-BD79-80D78F36B0C5}" srcOrd="0" destOrd="0" presId="urn:microsoft.com/office/officeart/2005/8/layout/equation1"/>
    <dgm:cxn modelId="{20D05837-7294-43B1-AD45-290A2D137E61}" type="presParOf" srcId="{56C06736-229F-49B9-8A96-12643114E22A}" destId="{8A56633E-C05E-4EC7-825A-3A399944E507}" srcOrd="0" destOrd="0" presId="urn:microsoft.com/office/officeart/2005/8/layout/equation1"/>
    <dgm:cxn modelId="{4CA4FF50-FBE8-4FD6-9A69-F25F296A3A22}" type="presParOf" srcId="{56C06736-229F-49B9-8A96-12643114E22A}" destId="{417ED619-6254-46DD-BFF1-E6BA9D1D3D97}" srcOrd="1" destOrd="0" presId="urn:microsoft.com/office/officeart/2005/8/layout/equation1"/>
    <dgm:cxn modelId="{6485D106-059C-4848-9F1D-067F0BAFD2B2}" type="presParOf" srcId="{56C06736-229F-49B9-8A96-12643114E22A}" destId="{AF03E0C6-500E-4DE5-AB01-6D6B5F9E846D}" srcOrd="2" destOrd="0" presId="urn:microsoft.com/office/officeart/2005/8/layout/equation1"/>
    <dgm:cxn modelId="{4ACFCB8C-1D9B-4AD7-A83B-FCADB231E582}" type="presParOf" srcId="{56C06736-229F-49B9-8A96-12643114E22A}" destId="{4D41BCE6-DDEB-4666-8E7E-B1BFC2C1466B}" srcOrd="3" destOrd="0" presId="urn:microsoft.com/office/officeart/2005/8/layout/equation1"/>
    <dgm:cxn modelId="{5033F7FC-E739-495B-BB0D-010F8A1D0157}" type="presParOf" srcId="{56C06736-229F-49B9-8A96-12643114E22A}" destId="{ECAE0B6A-449D-4641-818A-A9707414983E}" srcOrd="4" destOrd="0" presId="urn:microsoft.com/office/officeart/2005/8/layout/equation1"/>
    <dgm:cxn modelId="{E004F09D-D9EE-462D-AC58-482327F2D1D8}" type="presParOf" srcId="{56C06736-229F-49B9-8A96-12643114E22A}" destId="{94D411F7-3015-408D-9642-99FA0136CC96}" srcOrd="5" destOrd="0" presId="urn:microsoft.com/office/officeart/2005/8/layout/equation1"/>
    <dgm:cxn modelId="{9F7475E1-0367-4146-8D5F-9C562B990082}" type="presParOf" srcId="{56C06736-229F-49B9-8A96-12643114E22A}" destId="{04569BDF-ADAE-47F6-BD79-80D78F36B0C5}" srcOrd="6" destOrd="0" presId="urn:microsoft.com/office/officeart/2005/8/layout/equation1"/>
    <dgm:cxn modelId="{BB96891B-1C37-4F0D-95B7-668CDA888E84}" type="presParOf" srcId="{56C06736-229F-49B9-8A96-12643114E22A}" destId="{A0FE97EA-353C-4B10-B2F7-8BA43537EE2C}" srcOrd="7" destOrd="0" presId="urn:microsoft.com/office/officeart/2005/8/layout/equation1"/>
    <dgm:cxn modelId="{A7FE3A33-F8B0-45F0-903B-939239EBF5CD}" type="presParOf" srcId="{56C06736-229F-49B9-8A96-12643114E22A}" destId="{25497A26-3566-4FD5-9920-E056979231BB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477F26-C538-4955-BDBF-50CBB5DAA601}">
      <dsp:nvSpPr>
        <dsp:cNvPr id="0" name=""/>
        <dsp:cNvSpPr/>
      </dsp:nvSpPr>
      <dsp:spPr>
        <a:xfrm>
          <a:off x="0" y="0"/>
          <a:ext cx="5943600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latin typeface="+mj-lt"/>
            </a:rPr>
            <a:t>1 ¿Que es </a:t>
          </a:r>
          <a:r>
            <a:rPr lang="es-CO" sz="2000" kern="1200" dirty="0" err="1" smtClean="0">
              <a:latin typeface="+mj-lt"/>
            </a:rPr>
            <a:t>Live@edu</a:t>
          </a:r>
          <a:r>
            <a:rPr lang="es-CO" sz="2000" kern="1200" dirty="0" smtClean="0">
              <a:latin typeface="+mj-lt"/>
            </a:rPr>
            <a:t>?</a:t>
          </a:r>
          <a:endParaRPr lang="es-CO" sz="2000" kern="1200" dirty="0">
            <a:latin typeface="+mj-lt"/>
          </a:endParaRPr>
        </a:p>
      </dsp:txBody>
      <dsp:txXfrm>
        <a:off x="59399" y="59399"/>
        <a:ext cx="5824802" cy="1098002"/>
      </dsp:txXfrm>
    </dsp:sp>
    <dsp:sp modelId="{30AEFE22-1239-44D5-8551-BB5C150741CC}">
      <dsp:nvSpPr>
        <dsp:cNvPr id="0" name=""/>
        <dsp:cNvSpPr/>
      </dsp:nvSpPr>
      <dsp:spPr>
        <a:xfrm>
          <a:off x="0" y="1525200"/>
          <a:ext cx="5943600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latin typeface="+mj-lt"/>
            </a:rPr>
            <a:t>2 Servicios para  los Egresados</a:t>
          </a:r>
          <a:endParaRPr lang="es-CO" sz="2000" kern="1200" dirty="0">
            <a:latin typeface="+mj-lt"/>
          </a:endParaRPr>
        </a:p>
      </dsp:txBody>
      <dsp:txXfrm>
        <a:off x="59399" y="1584599"/>
        <a:ext cx="5824802" cy="1098002"/>
      </dsp:txXfrm>
    </dsp:sp>
    <dsp:sp modelId="{951BD8F1-E6FE-4550-9616-EDDDEF38DF91}">
      <dsp:nvSpPr>
        <dsp:cNvPr id="0" name=""/>
        <dsp:cNvSpPr/>
      </dsp:nvSpPr>
      <dsp:spPr>
        <a:xfrm>
          <a:off x="0" y="2929200"/>
          <a:ext cx="5943600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latin typeface="+mj-lt"/>
            </a:rPr>
            <a:t>3 Contactos en la UCO</a:t>
          </a:r>
          <a:endParaRPr lang="es-CO" sz="2000" kern="1200" dirty="0">
            <a:latin typeface="+mj-lt"/>
          </a:endParaRPr>
        </a:p>
      </dsp:txBody>
      <dsp:txXfrm>
        <a:off x="59399" y="2988599"/>
        <a:ext cx="582480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96EDF-1BF7-408B-9BA4-2C155E73BC68}">
      <dsp:nvSpPr>
        <dsp:cNvPr id="0" name=""/>
        <dsp:cNvSpPr/>
      </dsp:nvSpPr>
      <dsp:spPr>
        <a:xfrm>
          <a:off x="2599836" y="972961"/>
          <a:ext cx="5661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6191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000" i="0" kern="1200">
            <a:effectLst/>
            <a:latin typeface="+mj-lt"/>
          </a:endParaRPr>
        </a:p>
      </dsp:txBody>
      <dsp:txXfrm>
        <a:off x="2868012" y="1015697"/>
        <a:ext cx="29839" cy="5967"/>
      </dsp:txXfrm>
    </dsp:sp>
    <dsp:sp modelId="{B9FC71C0-FF75-4863-BB95-FBC390ED8B4B}">
      <dsp:nvSpPr>
        <dsp:cNvPr id="0" name=""/>
        <dsp:cNvSpPr/>
      </dsp:nvSpPr>
      <dsp:spPr>
        <a:xfrm>
          <a:off x="6892" y="240258"/>
          <a:ext cx="2594743" cy="15568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i="0" kern="1200" dirty="0" smtClean="0">
              <a:effectLst/>
              <a:latin typeface="+mj-lt"/>
            </a:rPr>
            <a:t>10 Gb de espacio en correo.</a:t>
          </a:r>
          <a:endParaRPr lang="es-CO" sz="2000" i="0" kern="1200" dirty="0">
            <a:effectLst/>
            <a:latin typeface="+mj-lt"/>
          </a:endParaRPr>
        </a:p>
      </dsp:txBody>
      <dsp:txXfrm>
        <a:off x="6892" y="240258"/>
        <a:ext cx="2594743" cy="1556846"/>
      </dsp:txXfrm>
    </dsp:sp>
    <dsp:sp modelId="{0C5CCEE1-8753-45C5-B5DC-94CC81EC919E}">
      <dsp:nvSpPr>
        <dsp:cNvPr id="0" name=""/>
        <dsp:cNvSpPr/>
      </dsp:nvSpPr>
      <dsp:spPr>
        <a:xfrm>
          <a:off x="5791371" y="972961"/>
          <a:ext cx="5661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6191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000" i="0" kern="1200">
            <a:effectLst/>
            <a:latin typeface="+mj-lt"/>
          </a:endParaRPr>
        </a:p>
      </dsp:txBody>
      <dsp:txXfrm>
        <a:off x="6059547" y="1015697"/>
        <a:ext cx="29839" cy="5967"/>
      </dsp:txXfrm>
    </dsp:sp>
    <dsp:sp modelId="{2F8AEDEE-3167-4F06-91AB-417B5B772AA6}">
      <dsp:nvSpPr>
        <dsp:cNvPr id="0" name=""/>
        <dsp:cNvSpPr/>
      </dsp:nvSpPr>
      <dsp:spPr>
        <a:xfrm>
          <a:off x="3198428" y="240258"/>
          <a:ext cx="2594743" cy="15568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i="0" kern="1200" smtClean="0">
              <a:effectLst/>
              <a:latin typeface="+mj-lt"/>
            </a:rPr>
            <a:t>Protección contra virus y spam. </a:t>
          </a:r>
          <a:endParaRPr lang="es-ES" sz="2000" i="0" kern="1200" dirty="0">
            <a:effectLst/>
            <a:latin typeface="+mj-lt"/>
          </a:endParaRPr>
        </a:p>
      </dsp:txBody>
      <dsp:txXfrm>
        <a:off x="3198428" y="240258"/>
        <a:ext cx="2594743" cy="1556846"/>
      </dsp:txXfrm>
    </dsp:sp>
    <dsp:sp modelId="{FE1FD780-0C5B-46A0-9FDD-E614D732CA1F}">
      <dsp:nvSpPr>
        <dsp:cNvPr id="0" name=""/>
        <dsp:cNvSpPr/>
      </dsp:nvSpPr>
      <dsp:spPr>
        <a:xfrm>
          <a:off x="1304264" y="1795304"/>
          <a:ext cx="6383070" cy="566191"/>
        </a:xfrm>
        <a:custGeom>
          <a:avLst/>
          <a:gdLst/>
          <a:ahLst/>
          <a:cxnLst/>
          <a:rect l="0" t="0" r="0" b="0"/>
          <a:pathLst>
            <a:path>
              <a:moveTo>
                <a:pt x="6383070" y="0"/>
              </a:moveTo>
              <a:lnTo>
                <a:pt x="6383070" y="300195"/>
              </a:lnTo>
              <a:lnTo>
                <a:pt x="0" y="300195"/>
              </a:lnTo>
              <a:lnTo>
                <a:pt x="0" y="566191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000" i="0" kern="1200">
            <a:effectLst/>
            <a:latin typeface="+mj-lt"/>
          </a:endParaRPr>
        </a:p>
      </dsp:txBody>
      <dsp:txXfrm>
        <a:off x="4335527" y="2075416"/>
        <a:ext cx="320545" cy="5967"/>
      </dsp:txXfrm>
    </dsp:sp>
    <dsp:sp modelId="{78A25A30-2130-4B6F-80A8-A8CCCAB0AD32}">
      <dsp:nvSpPr>
        <dsp:cNvPr id="0" name=""/>
        <dsp:cNvSpPr/>
      </dsp:nvSpPr>
      <dsp:spPr>
        <a:xfrm>
          <a:off x="6389963" y="240258"/>
          <a:ext cx="2594743" cy="15568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i="0" kern="1200" dirty="0" smtClean="0">
              <a:effectLst/>
              <a:latin typeface="+mj-lt"/>
            </a:rPr>
            <a:t>Búsquedas en buzones</a:t>
          </a:r>
          <a:endParaRPr lang="es-ES" sz="2000" i="0" kern="1200" dirty="0">
            <a:effectLst/>
            <a:latin typeface="+mj-lt"/>
          </a:endParaRPr>
        </a:p>
      </dsp:txBody>
      <dsp:txXfrm>
        <a:off x="6389963" y="240258"/>
        <a:ext cx="2594743" cy="1556846"/>
      </dsp:txXfrm>
    </dsp:sp>
    <dsp:sp modelId="{6EA3BE13-8D3C-4A44-9B5D-031D5638A7DF}">
      <dsp:nvSpPr>
        <dsp:cNvPr id="0" name=""/>
        <dsp:cNvSpPr/>
      </dsp:nvSpPr>
      <dsp:spPr>
        <a:xfrm>
          <a:off x="2599836" y="3126598"/>
          <a:ext cx="5661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6191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000" i="0" kern="1200">
            <a:effectLst/>
            <a:latin typeface="+mj-lt"/>
          </a:endParaRPr>
        </a:p>
      </dsp:txBody>
      <dsp:txXfrm>
        <a:off x="2868012" y="3169334"/>
        <a:ext cx="29839" cy="5967"/>
      </dsp:txXfrm>
    </dsp:sp>
    <dsp:sp modelId="{C724A5FE-9E52-4B09-9B74-0206DA609267}">
      <dsp:nvSpPr>
        <dsp:cNvPr id="0" name=""/>
        <dsp:cNvSpPr/>
      </dsp:nvSpPr>
      <dsp:spPr>
        <a:xfrm>
          <a:off x="6892" y="2393895"/>
          <a:ext cx="2594743" cy="15568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i="0" kern="1200" dirty="0" smtClean="0">
              <a:effectLst/>
              <a:latin typeface="+mj-lt"/>
            </a:rPr>
            <a:t>Integración con Outlook.</a:t>
          </a:r>
          <a:endParaRPr lang="es-ES" sz="2000" i="0" kern="1200" dirty="0">
            <a:effectLst/>
            <a:latin typeface="+mj-lt"/>
          </a:endParaRPr>
        </a:p>
      </dsp:txBody>
      <dsp:txXfrm>
        <a:off x="6892" y="2393895"/>
        <a:ext cx="2594743" cy="1556846"/>
      </dsp:txXfrm>
    </dsp:sp>
    <dsp:sp modelId="{E6FB3D40-3093-4BBD-9A3F-8137EF4532C9}">
      <dsp:nvSpPr>
        <dsp:cNvPr id="0" name=""/>
        <dsp:cNvSpPr/>
      </dsp:nvSpPr>
      <dsp:spPr>
        <a:xfrm>
          <a:off x="5791371" y="3126598"/>
          <a:ext cx="5661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6191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000" i="0" kern="1200">
            <a:effectLst/>
            <a:latin typeface="+mj-lt"/>
          </a:endParaRPr>
        </a:p>
      </dsp:txBody>
      <dsp:txXfrm>
        <a:off x="6059547" y="3169334"/>
        <a:ext cx="29839" cy="5967"/>
      </dsp:txXfrm>
    </dsp:sp>
    <dsp:sp modelId="{C22DDB9E-1A9D-43F3-A04A-EA2C201CF896}">
      <dsp:nvSpPr>
        <dsp:cNvPr id="0" name=""/>
        <dsp:cNvSpPr/>
      </dsp:nvSpPr>
      <dsp:spPr>
        <a:xfrm>
          <a:off x="3198428" y="2393895"/>
          <a:ext cx="2594743" cy="15568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i="0" kern="1200" dirty="0" smtClean="0">
              <a:effectLst/>
              <a:latin typeface="+mj-lt"/>
            </a:rPr>
            <a:t>Integración con teléfonos móviles</a:t>
          </a:r>
          <a:endParaRPr lang="es-ES" sz="2000" i="0" kern="1200" dirty="0">
            <a:effectLst/>
            <a:latin typeface="+mj-lt"/>
          </a:endParaRPr>
        </a:p>
      </dsp:txBody>
      <dsp:txXfrm>
        <a:off x="3198428" y="2393895"/>
        <a:ext cx="2594743" cy="1556846"/>
      </dsp:txXfrm>
    </dsp:sp>
    <dsp:sp modelId="{2A9293EA-514F-485D-9C04-5AD29555EB74}">
      <dsp:nvSpPr>
        <dsp:cNvPr id="0" name=""/>
        <dsp:cNvSpPr/>
      </dsp:nvSpPr>
      <dsp:spPr>
        <a:xfrm>
          <a:off x="6389963" y="2393895"/>
          <a:ext cx="2594743" cy="15568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i="0" kern="1200" dirty="0" smtClean="0">
              <a:effectLst/>
              <a:latin typeface="+mj-lt"/>
            </a:rPr>
            <a:t>Listas Dinámicas de distribución</a:t>
          </a:r>
          <a:endParaRPr lang="es-ES" sz="2000" b="0" i="0" kern="1200" dirty="0">
            <a:effectLst/>
            <a:latin typeface="+mj-lt"/>
          </a:endParaRPr>
        </a:p>
      </dsp:txBody>
      <dsp:txXfrm>
        <a:off x="6389963" y="2393895"/>
        <a:ext cx="2594743" cy="15568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1D5EE-C288-4DB1-8B11-4887AE6CA117}">
      <dsp:nvSpPr>
        <dsp:cNvPr id="0" name=""/>
        <dsp:cNvSpPr/>
      </dsp:nvSpPr>
      <dsp:spPr>
        <a:xfrm>
          <a:off x="6599" y="0"/>
          <a:ext cx="2668525" cy="3124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Segoe" pitchFamily="34" charset="0"/>
            </a:rPr>
            <a:t>Compartir su calendario con amigos, compañeros y publicarlo en la Web.</a:t>
          </a:r>
          <a:endParaRPr lang="es-CO" sz="2400" kern="1200" dirty="0">
            <a:latin typeface="Segoe" pitchFamily="34" charset="0"/>
          </a:endParaRPr>
        </a:p>
      </dsp:txBody>
      <dsp:txXfrm>
        <a:off x="84757" y="78158"/>
        <a:ext cx="2512209" cy="2967884"/>
      </dsp:txXfrm>
    </dsp:sp>
    <dsp:sp modelId="{7A851CA9-1C6A-41FA-AD5E-501FA102B40D}">
      <dsp:nvSpPr>
        <dsp:cNvPr id="0" name=""/>
        <dsp:cNvSpPr/>
      </dsp:nvSpPr>
      <dsp:spPr>
        <a:xfrm>
          <a:off x="3123437" y="0"/>
          <a:ext cx="2668525" cy="3124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Segoe" pitchFamily="34" charset="0"/>
            </a:rPr>
            <a:t>Observar su calendario en paralelo con el de otros para definir horas de reunión convenientes.</a:t>
          </a:r>
          <a:endParaRPr lang="es-CO" sz="2400" kern="1200" dirty="0">
            <a:latin typeface="Segoe" pitchFamily="34" charset="0"/>
          </a:endParaRPr>
        </a:p>
      </dsp:txBody>
      <dsp:txXfrm>
        <a:off x="3201595" y="78158"/>
        <a:ext cx="2512209" cy="2967884"/>
      </dsp:txXfrm>
    </dsp:sp>
    <dsp:sp modelId="{1B65ACCC-574A-4026-993E-5E0DDA47EA0E}">
      <dsp:nvSpPr>
        <dsp:cNvPr id="0" name=""/>
        <dsp:cNvSpPr/>
      </dsp:nvSpPr>
      <dsp:spPr>
        <a:xfrm>
          <a:off x="6240275" y="0"/>
          <a:ext cx="2668525" cy="3124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Segoe" pitchFamily="34" charset="0"/>
            </a:rPr>
            <a:t>Programar recordatorios de citas para que sean enviados al e-mail o al teléfono móvil.</a:t>
          </a:r>
          <a:endParaRPr lang="es-CO" sz="2400" kern="1200" dirty="0">
            <a:latin typeface="Segoe" pitchFamily="34" charset="0"/>
          </a:endParaRPr>
        </a:p>
      </dsp:txBody>
      <dsp:txXfrm>
        <a:off x="6318433" y="78158"/>
        <a:ext cx="2512209" cy="29678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C034F-5E3E-41BB-96F9-DCDAFB6F4E50}">
      <dsp:nvSpPr>
        <dsp:cNvPr id="0" name=""/>
        <dsp:cNvSpPr/>
      </dsp:nvSpPr>
      <dsp:spPr>
        <a:xfrm rot="16200000">
          <a:off x="0" y="74674"/>
          <a:ext cx="4270250" cy="4270250"/>
        </a:xfrm>
        <a:prstGeom prst="down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25 Gb de disco duro virtual para almacenar  archivos de todo tipo.</a:t>
          </a:r>
          <a:endParaRPr lang="es-CO" sz="2400" kern="1200" dirty="0"/>
        </a:p>
      </dsp:txBody>
      <dsp:txXfrm rot="5400000">
        <a:off x="1" y="1142235"/>
        <a:ext cx="3522956" cy="2135125"/>
      </dsp:txXfrm>
    </dsp:sp>
    <dsp:sp modelId="{98CB6A9C-D64F-42AF-A052-4BD737CC5B6F}">
      <dsp:nvSpPr>
        <dsp:cNvPr id="0" name=""/>
        <dsp:cNvSpPr/>
      </dsp:nvSpPr>
      <dsp:spPr>
        <a:xfrm rot="5400000">
          <a:off x="4491885" y="74674"/>
          <a:ext cx="4270250" cy="4270250"/>
        </a:xfrm>
        <a:prstGeom prst="down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smtClean="0"/>
            <a:t>Configuración permisos</a:t>
          </a:r>
          <a:endParaRPr lang="es-CO" sz="2800" kern="1200"/>
        </a:p>
      </dsp:txBody>
      <dsp:txXfrm rot="-5400000">
        <a:off x="5239180" y="1142237"/>
        <a:ext cx="3522956" cy="21351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E84E2-BDD9-4B7A-806F-B7214401FA8E}">
      <dsp:nvSpPr>
        <dsp:cNvPr id="0" name=""/>
        <dsp:cNvSpPr/>
      </dsp:nvSpPr>
      <dsp:spPr>
        <a:xfrm rot="16200000">
          <a:off x="1181100" y="-1181100"/>
          <a:ext cx="2095500" cy="4457700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0" kern="1200" dirty="0" smtClean="0">
              <a:effectLst/>
              <a:latin typeface="Segoe" pitchFamily="34" charset="0"/>
            </a:rPr>
            <a:t>Crear y editar  documentos de office desde un browser completamente gratis. </a:t>
          </a:r>
          <a:endParaRPr lang="es-CO" sz="2400" b="0" kern="1200" dirty="0">
            <a:effectLst/>
            <a:latin typeface="Segoe" pitchFamily="34" charset="0"/>
          </a:endParaRPr>
        </a:p>
      </dsp:txBody>
      <dsp:txXfrm rot="5400000">
        <a:off x="0" y="0"/>
        <a:ext cx="4457700" cy="1571625"/>
      </dsp:txXfrm>
    </dsp:sp>
    <dsp:sp modelId="{38D154DC-1EC9-4655-9FBF-984C45957F8B}">
      <dsp:nvSpPr>
        <dsp:cNvPr id="0" name=""/>
        <dsp:cNvSpPr/>
      </dsp:nvSpPr>
      <dsp:spPr>
        <a:xfrm>
          <a:off x="4457700" y="0"/>
          <a:ext cx="4457700" cy="2095500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0" kern="1200" dirty="0" smtClean="0">
              <a:effectLst/>
              <a:latin typeface="Segoe" pitchFamily="34" charset="0"/>
            </a:rPr>
            <a:t>Compartir documentos con permisos de edición y visualización.</a:t>
          </a:r>
          <a:endParaRPr lang="es-CO" sz="2400" b="0" kern="1200" dirty="0">
            <a:effectLst/>
            <a:latin typeface="Segoe" pitchFamily="34" charset="0"/>
          </a:endParaRPr>
        </a:p>
      </dsp:txBody>
      <dsp:txXfrm>
        <a:off x="4457700" y="0"/>
        <a:ext cx="4457700" cy="1571625"/>
      </dsp:txXfrm>
    </dsp:sp>
    <dsp:sp modelId="{7728B399-2A87-4AC9-BFC3-DAD175FD43BF}">
      <dsp:nvSpPr>
        <dsp:cNvPr id="0" name=""/>
        <dsp:cNvSpPr/>
      </dsp:nvSpPr>
      <dsp:spPr>
        <a:xfrm rot="10800000">
          <a:off x="0" y="2095500"/>
          <a:ext cx="4457700" cy="2095500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0" kern="1200" dirty="0" smtClean="0">
              <a:effectLst/>
              <a:latin typeface="Segoe" pitchFamily="34" charset="0"/>
            </a:rPr>
            <a:t>Almacenar información directamente en el </a:t>
          </a:r>
          <a:r>
            <a:rPr lang="es-ES" sz="2400" b="0" kern="1200" dirty="0" err="1" smtClean="0">
              <a:effectLst/>
              <a:latin typeface="Segoe" pitchFamily="34" charset="0"/>
            </a:rPr>
            <a:t>skydrive</a:t>
          </a:r>
          <a:r>
            <a:rPr lang="es-ES" sz="2400" b="0" kern="1200" dirty="0" smtClean="0">
              <a:effectLst/>
              <a:latin typeface="Segoe" pitchFamily="34" charset="0"/>
            </a:rPr>
            <a:t>.</a:t>
          </a:r>
          <a:endParaRPr lang="es-CO" sz="2400" b="0" kern="1200" dirty="0">
            <a:effectLst/>
            <a:latin typeface="Segoe" pitchFamily="34" charset="0"/>
          </a:endParaRPr>
        </a:p>
      </dsp:txBody>
      <dsp:txXfrm rot="10800000">
        <a:off x="0" y="2619374"/>
        <a:ext cx="4457700" cy="1571625"/>
      </dsp:txXfrm>
    </dsp:sp>
    <dsp:sp modelId="{D971438F-DC84-4746-8F6D-F86402A4CE18}">
      <dsp:nvSpPr>
        <dsp:cNvPr id="0" name=""/>
        <dsp:cNvSpPr/>
      </dsp:nvSpPr>
      <dsp:spPr>
        <a:xfrm rot="5400000">
          <a:off x="5638800" y="914400"/>
          <a:ext cx="2095500" cy="4457700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0" kern="1200" dirty="0" smtClean="0">
              <a:effectLst/>
              <a:latin typeface="Segoe" pitchFamily="34" charset="0"/>
            </a:rPr>
            <a:t>Colaborar simultáneamente sobre los documentos.</a:t>
          </a:r>
          <a:endParaRPr lang="es-ES" sz="2400" b="0" kern="1200" dirty="0">
            <a:effectLst/>
            <a:latin typeface="Segoe" pitchFamily="34" charset="0"/>
          </a:endParaRPr>
        </a:p>
      </dsp:txBody>
      <dsp:txXfrm rot="-5400000">
        <a:off x="4457700" y="2619374"/>
        <a:ext cx="4457700" cy="1571625"/>
      </dsp:txXfrm>
    </dsp:sp>
    <dsp:sp modelId="{3EF6A24B-B572-42BF-BD4A-9545483CC95F}">
      <dsp:nvSpPr>
        <dsp:cNvPr id="0" name=""/>
        <dsp:cNvSpPr/>
      </dsp:nvSpPr>
      <dsp:spPr>
        <a:xfrm>
          <a:off x="3120390" y="1571625"/>
          <a:ext cx="2674620" cy="1047750"/>
        </a:xfrm>
        <a:prstGeom prst="roundRect">
          <a:avLst/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4">
                <a:tint val="6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0" kern="1200" smtClean="0">
              <a:effectLst/>
              <a:latin typeface="Segoe" pitchFamily="34" charset="0"/>
            </a:rPr>
            <a:t> </a:t>
          </a:r>
          <a:endParaRPr lang="es-CO" sz="2800" b="0" kern="1200" dirty="0">
            <a:effectLst/>
          </a:endParaRPr>
        </a:p>
      </dsp:txBody>
      <dsp:txXfrm>
        <a:off x="3171537" y="1622772"/>
        <a:ext cx="2572326" cy="9454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6633E-C05E-4EC7-825A-3A399944E507}">
      <dsp:nvSpPr>
        <dsp:cNvPr id="0" name=""/>
        <dsp:cNvSpPr/>
      </dsp:nvSpPr>
      <dsp:spPr>
        <a:xfrm>
          <a:off x="1512" y="762001"/>
          <a:ext cx="2004231" cy="327659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Fotografías digitales </a:t>
          </a:r>
          <a:endParaRPr lang="es-CO" sz="2000" b="1" kern="1200" dirty="0"/>
        </a:p>
      </dsp:txBody>
      <dsp:txXfrm>
        <a:off x="295025" y="1241848"/>
        <a:ext cx="1417205" cy="2316903"/>
      </dsp:txXfrm>
    </dsp:sp>
    <dsp:sp modelId="{AF03E0C6-500E-4DE5-AB01-6D6B5F9E846D}">
      <dsp:nvSpPr>
        <dsp:cNvPr id="0" name=""/>
        <dsp:cNvSpPr/>
      </dsp:nvSpPr>
      <dsp:spPr>
        <a:xfrm>
          <a:off x="2168486" y="1819072"/>
          <a:ext cx="1162454" cy="1162454"/>
        </a:xfrm>
        <a:prstGeom prst="mathPlus">
          <a:avLst/>
        </a:prstGeom>
        <a:solidFill>
          <a:schemeClr val="accent3"/>
        </a:solidFill>
        <a:ln w="55000" cap="flat" cmpd="thickThin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700" kern="1200"/>
        </a:p>
      </dsp:txBody>
      <dsp:txXfrm>
        <a:off x="2322569" y="2263594"/>
        <a:ext cx="854288" cy="273410"/>
      </dsp:txXfrm>
    </dsp:sp>
    <dsp:sp modelId="{ECAE0B6A-449D-4641-818A-A9707414983E}">
      <dsp:nvSpPr>
        <dsp:cNvPr id="0" name=""/>
        <dsp:cNvSpPr/>
      </dsp:nvSpPr>
      <dsp:spPr>
        <a:xfrm>
          <a:off x="3493684" y="762001"/>
          <a:ext cx="2004231" cy="327659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b="1" kern="1200" dirty="0"/>
        </a:p>
      </dsp:txBody>
      <dsp:txXfrm>
        <a:off x="3787197" y="1241848"/>
        <a:ext cx="1417205" cy="2316903"/>
      </dsp:txXfrm>
    </dsp:sp>
    <dsp:sp modelId="{04569BDF-ADAE-47F6-BD79-80D78F36B0C5}">
      <dsp:nvSpPr>
        <dsp:cNvPr id="0" name=""/>
        <dsp:cNvSpPr/>
      </dsp:nvSpPr>
      <dsp:spPr>
        <a:xfrm>
          <a:off x="5660659" y="1819072"/>
          <a:ext cx="1162454" cy="1162454"/>
        </a:xfrm>
        <a:prstGeom prst="mathEqual">
          <a:avLst/>
        </a:prstGeom>
        <a:solidFill>
          <a:schemeClr val="accent3"/>
        </a:solidFill>
        <a:ln w="55000" cap="flat" cmpd="thickThin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4400" kern="1200"/>
        </a:p>
      </dsp:txBody>
      <dsp:txXfrm>
        <a:off x="5814742" y="2058538"/>
        <a:ext cx="854288" cy="683522"/>
      </dsp:txXfrm>
    </dsp:sp>
    <dsp:sp modelId="{25497A26-3566-4FD5-9920-E056979231BB}">
      <dsp:nvSpPr>
        <dsp:cNvPr id="0" name=""/>
        <dsp:cNvSpPr/>
      </dsp:nvSpPr>
      <dsp:spPr>
        <a:xfrm>
          <a:off x="6985856" y="762001"/>
          <a:ext cx="2004231" cy="327659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Ambiente en tres </a:t>
          </a:r>
          <a:r>
            <a:rPr lang="es-ES" sz="1800" b="1" kern="1200" dirty="0" smtClean="0"/>
            <a:t>dimensiones</a:t>
          </a:r>
          <a:endParaRPr lang="es-ES" sz="2000" b="1" kern="1200" dirty="0"/>
        </a:p>
      </dsp:txBody>
      <dsp:txXfrm>
        <a:off x="7279369" y="1241848"/>
        <a:ext cx="1417205" cy="2316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D9F94-6FB4-4523-811D-B2FF3D674DD0}" type="datetimeFigureOut">
              <a:rPr lang="es-CO" smtClean="0"/>
              <a:t>28/04/2011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75F40-4F4D-4C42-BC94-1BD6C647000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0490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8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8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B833AF2-8DC8-4492-8661-0963737A8BFA}" type="datetimeFigureOut">
              <a:rPr lang="es-ES"/>
              <a:pPr>
                <a:defRPr/>
              </a:pPr>
              <a:t>28/04/2011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8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8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F8D136A-54F3-424D-ACC2-A952EB17A16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9502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smtClean="0">
              <a:ea typeface="ＭＳ Ｐゴシック" pitchFamily="34" charset="-128"/>
            </a:endParaRPr>
          </a:p>
        </p:txBody>
      </p:sp>
      <p:sp>
        <p:nvSpPr>
          <p:cNvPr id="471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B6A75F1D-0E24-41C2-9007-1870701E4542}" type="slidenum">
              <a:rPr lang="es-ES" smtClean="0">
                <a:latin typeface="Calibri" pitchFamily="34" charset="0"/>
              </a:rPr>
              <a:pPr eaLnBrk="1" hangingPunct="1">
                <a:defRPr/>
              </a:pPr>
              <a:t>1</a:t>
            </a:fld>
            <a:endParaRPr lang="es-E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CO" dirty="0" smtClean="0">
                <a:ea typeface="ＭＳ Ｐゴシック" pitchFamily="34" charset="-128"/>
              </a:rPr>
              <a:t>edu.comfenalcosantander.com.co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4B006F1-BA32-41E8-9A88-B61548968C10}" type="slidenum">
              <a:rPr lang="es-ES" smtClean="0">
                <a:latin typeface="Calibri" pitchFamily="34" charset="0"/>
              </a:rPr>
              <a:pPr eaLnBrk="1" hangingPunct="1">
                <a:defRPr/>
              </a:pPr>
              <a:t>3</a:t>
            </a:fld>
            <a:endParaRPr lang="es-E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smtClean="0">
                <a:ea typeface="ＭＳ Ｐゴシック" pitchFamily="34" charset="-128"/>
              </a:rPr>
              <a:t>Las viñetas son estandarizadas y creemos que es el diseño indicado para que al abrirlas no se modifique.</a:t>
            </a:r>
          </a:p>
        </p:txBody>
      </p:sp>
      <p:sp>
        <p:nvSpPr>
          <p:cNvPr id="49156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A9C4BD68-D5D6-4790-B54C-180A39725C9D}" type="slidenum">
              <a:rPr lang="es-ES" sz="1200">
                <a:latin typeface="Calibri" pitchFamily="34" charset="0"/>
              </a:rPr>
              <a:pPr algn="r" eaLnBrk="1" hangingPunct="1"/>
              <a:t>11</a:t>
            </a:fld>
            <a:endParaRPr lang="es-E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5.png"/><Relationship Id="rId5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304800"/>
            <a:ext cx="5196840" cy="91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966" y="0"/>
            <a:ext cx="3140834" cy="1390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68340"/>
            <a:ext cx="2286000" cy="10896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" y="5562600"/>
            <a:ext cx="1600200" cy="914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dirty="0" smtClean="0"/>
              <a:t>Site :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" y="5562600"/>
            <a:ext cx="1600200" cy="914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dirty="0" smtClean="0"/>
              <a:t>Site :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" y="5562600"/>
            <a:ext cx="1600200" cy="914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dirty="0" smtClean="0"/>
              <a:t>Site :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" y="5562600"/>
            <a:ext cx="1600200" cy="914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dirty="0" smtClean="0"/>
              <a:t>Site :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" y="5562600"/>
            <a:ext cx="1600200" cy="914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dirty="0" smtClean="0"/>
              <a:t>Site :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" y="5562600"/>
            <a:ext cx="1600200" cy="914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dirty="0" smtClean="0"/>
              <a:t>Site :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" y="5562600"/>
            <a:ext cx="1600200" cy="914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dirty="0" smtClean="0"/>
              <a:t>Site :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" y="5562600"/>
            <a:ext cx="1600200" cy="914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dirty="0" smtClean="0"/>
              <a:t>Site :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" y="5562600"/>
            <a:ext cx="1600200" cy="914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dirty="0" smtClean="0"/>
              <a:t>Site :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0782" y="2298192"/>
            <a:ext cx="5255434" cy="15234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87368" y="3877056"/>
            <a:ext cx="4397946" cy="975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648" y="5615402"/>
            <a:ext cx="2892552" cy="6918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edu72_MSE05_amber_2.t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flipH="1">
            <a:off x="205897" y="197352"/>
            <a:ext cx="8747544" cy="6076448"/>
          </a:xfrm>
          <a:prstGeom prst="roundRect">
            <a:avLst>
              <a:gd name="adj" fmla="val 1498"/>
            </a:avLst>
          </a:prstGeom>
        </p:spPr>
      </p:pic>
      <p:pic>
        <p:nvPicPr>
          <p:cNvPr id="16" name="Picture 15" descr="circle-books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50199" y="337142"/>
            <a:ext cx="5753256" cy="5753256"/>
          </a:xfrm>
          <a:prstGeom prst="rect">
            <a:avLst/>
          </a:prstGeom>
        </p:spPr>
      </p:pic>
      <p:pic>
        <p:nvPicPr>
          <p:cNvPr id="17" name="Picture 16" descr="yellow_leaves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68173" y="1028700"/>
            <a:ext cx="3121487" cy="362767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607119" y="0"/>
            <a:ext cx="292203" cy="1973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1348562"/>
            <a:ext cx="205897" cy="8540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953441" y="5304344"/>
            <a:ext cx="190559" cy="471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377681" y="1627070"/>
            <a:ext cx="2470149" cy="393700"/>
            <a:chOff x="3330782" y="2057400"/>
            <a:chExt cx="2470149" cy="393700"/>
          </a:xfrm>
        </p:grpSpPr>
        <p:pic>
          <p:nvPicPr>
            <p:cNvPr id="22" name="Picture 21" descr="short_more_window.png"/>
            <p:cNvPicPr>
              <a:picLocks noChangeAspect="1"/>
            </p:cNvPicPr>
            <p:nvPr userDrawn="1"/>
          </p:nvPicPr>
          <p:blipFill>
            <a:blip r:embed="rId5" cstate="email"/>
            <a:stretch>
              <a:fillRect/>
            </a:stretch>
          </p:blipFill>
          <p:spPr>
            <a:xfrm>
              <a:off x="3330782" y="2057400"/>
              <a:ext cx="2470149" cy="39370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 userDrawn="1"/>
          </p:nvSpPr>
          <p:spPr>
            <a:xfrm>
              <a:off x="3713397" y="2077687"/>
              <a:ext cx="1485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0" dirty="0" smtClean="0">
                  <a:gradFill>
                    <a:gsLst>
                      <a:gs pos="0">
                        <a:schemeClr val="tx2"/>
                      </a:gs>
                      <a:gs pos="86000">
                        <a:schemeClr val="tx2"/>
                      </a:gs>
                    </a:gsLst>
                    <a:lin ang="5400000" scaled="0"/>
                  </a:gradFill>
                  <a:latin typeface="Arial"/>
                  <a:cs typeface="Arial"/>
                </a:rPr>
                <a:t>Live more</a:t>
              </a:r>
              <a:endParaRPr lang="en-US" b="1" i="0" dirty="0">
                <a:gradFill>
                  <a:gsLst>
                    <a:gs pos="0">
                      <a:schemeClr val="tx2"/>
                    </a:gs>
                    <a:gs pos="86000">
                      <a:schemeClr val="tx2"/>
                    </a:gs>
                  </a:gsLst>
                  <a:lin ang="5400000" scaled="0"/>
                </a:gradFill>
                <a:latin typeface="Arial"/>
                <a:cs typeface="Arial"/>
              </a:endParaRPr>
            </a:p>
          </p:txBody>
        </p:sp>
        <p:pic>
          <p:nvPicPr>
            <p:cNvPr id="24" name="Picture 23" descr="Yellow_more_arrow.png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5400" y="2113644"/>
              <a:ext cx="323850" cy="323850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0" y="1348562"/>
            <a:ext cx="205897" cy="8540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53441" y="5304344"/>
            <a:ext cx="190559" cy="471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0782" y="2298192"/>
            <a:ext cx="5255434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87368" y="3877056"/>
            <a:ext cx="4397946" cy="975317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4" name="Picture 2" descr="\\SERVER3\InternalBin\Resource DVD\DVD_ART36\Logos\MICROSOFT (brand)\Microsoft corporate Logo Black MS generic brand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042148" y="6410318"/>
            <a:ext cx="877507" cy="1447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6663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1439863"/>
            <a:ext cx="8388350" cy="19529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2" descr="\\SERVER3\InternalBin\Resource DVD\DVD_ART36\Logos\MICROSOFT (brand)\Microsoft corporate Logo Black MS generic bran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50708" y="6392030"/>
            <a:ext cx="877507" cy="144788"/>
          </a:xfrm>
          <a:prstGeom prst="rect">
            <a:avLst/>
          </a:prstGeom>
          <a:noFill/>
        </p:spPr>
      </p:pic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s-CO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4301" y="6356350"/>
            <a:ext cx="615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20BE90F-6D69-46FA-8CF8-1467C0359E2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6663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1439863"/>
            <a:ext cx="8374062" cy="19529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4301" y="6356350"/>
            <a:ext cx="615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20BE90F-6D69-46FA-8CF8-1467C0359E2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6663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4175" y="1439863"/>
            <a:ext cx="8382000" cy="2000548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4301" y="6356350"/>
            <a:ext cx="615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20BE90F-6D69-46FA-8CF8-1467C0359E2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6663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4175" y="1439863"/>
            <a:ext cx="8382000" cy="2000548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4301" y="6356350"/>
            <a:ext cx="615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20BE90F-6D69-46FA-8CF8-1467C0359E2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013" y="686053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0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39863"/>
            <a:ext cx="8388350" cy="195292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2" descr="\\SERVER3\InternalBin\Resource DVD\DVD_ART36\Logos\MICROSOFT (brand)\Microsoft corporate Logo Black MS generic bran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50708" y="6392030"/>
            <a:ext cx="877507" cy="144788"/>
          </a:xfrm>
          <a:prstGeom prst="rect">
            <a:avLst/>
          </a:prstGeom>
          <a:noFill/>
        </p:spPr>
      </p:pic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s-CO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4301" y="6356350"/>
            <a:ext cx="615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240C6E5-C38A-4B38-AB2B-2CB7E80CB43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39863"/>
            <a:ext cx="4114800" cy="2101503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9863"/>
            <a:ext cx="4114800" cy="2101503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2" descr="\\SERVER3\InternalBin\Resource DVD\DVD_ART36\Logos\MICROSOFT (brand)\Microsoft corporate Logo Black MS generic bran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50708" y="6392030"/>
            <a:ext cx="877507" cy="144788"/>
          </a:xfrm>
          <a:prstGeom prst="rect">
            <a:avLst/>
          </a:prstGeom>
          <a:noFill/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s-CO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4301" y="6356350"/>
            <a:ext cx="615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240C6E5-C38A-4B38-AB2B-2CB7E80CB43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39862"/>
            <a:ext cx="4114800" cy="66385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236080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39862"/>
            <a:ext cx="4117019" cy="66385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36080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2" descr="\\SERVER3\InternalBin\Resource DVD\DVD_ART36\Logos\MICROSOFT (brand)\Microsoft corporate Logo Black MS generic bran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50708" y="6392030"/>
            <a:ext cx="877507" cy="144788"/>
          </a:xfrm>
          <a:prstGeom prst="rect">
            <a:avLst/>
          </a:prstGeom>
          <a:noFill/>
        </p:spPr>
      </p:pic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s-CO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4301" y="6356350"/>
            <a:ext cx="615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240C6E5-C38A-4B38-AB2B-2CB7E80CB43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2" descr="\\SERVER3\InternalBin\Resource DVD\DVD_ART36\Logos\MICROSOFT (brand)\Microsoft corporate Logo Black MS generic bran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50708" y="6392030"/>
            <a:ext cx="877507" cy="144788"/>
          </a:xfrm>
          <a:prstGeom prst="rect">
            <a:avLst/>
          </a:prstGeom>
          <a:noFill/>
        </p:spPr>
      </p:pic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4301" y="6356350"/>
            <a:ext cx="615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240C6E5-C38A-4B38-AB2B-2CB7E80CB43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4301" y="6356350"/>
            <a:ext cx="615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240C6E5-C38A-4B38-AB2B-2CB7E80CB43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SERVER3\InternalBin\Resource DVD\DVD_ART36\Logos\MICROSOFT (brand)\Microsoft corporate Logo Black MS generic bran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50708" y="6392030"/>
            <a:ext cx="877507" cy="144788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4301" y="6356350"/>
            <a:ext cx="615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240C6E5-C38A-4B38-AB2B-2CB7E80CB43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ange outline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438327" y="6044184"/>
            <a:ext cx="1426464" cy="58521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Layout - 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39863"/>
            <a:ext cx="8382000" cy="1972238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39863"/>
            <a:ext cx="8382000" cy="1972238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7350" y="1905000"/>
            <a:ext cx="8375651" cy="21082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91443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" y="5562600"/>
            <a:ext cx="1600200" cy="914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dirty="0" smtClean="0"/>
              <a:t>Site :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" y="5562600"/>
            <a:ext cx="1600200" cy="914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dirty="0" smtClean="0"/>
              <a:t>Site :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" y="5562600"/>
            <a:ext cx="1600200" cy="914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dirty="0" smtClean="0"/>
              <a:t>Site :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" y="5562600"/>
            <a:ext cx="1600200" cy="914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dirty="0" smtClean="0"/>
              <a:t>Site :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" y="5562600"/>
            <a:ext cx="1600200" cy="914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dirty="0" smtClean="0"/>
              <a:t>Site :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" y="5562600"/>
            <a:ext cx="1600200" cy="914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dirty="0" smtClean="0"/>
              <a:t>Site 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3516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" y="5562600"/>
            <a:ext cx="1600200" cy="914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dirty="0" smtClean="0"/>
              <a:t>Site :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" y="5562600"/>
            <a:ext cx="1600200" cy="914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dirty="0" smtClean="0"/>
              <a:t>Site :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" y="5562600"/>
            <a:ext cx="1600200" cy="914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dirty="0" smtClean="0"/>
              <a:t>Site :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" y="5562600"/>
            <a:ext cx="1600200" cy="914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dirty="0" smtClean="0"/>
              <a:t>Site :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" y="5562600"/>
            <a:ext cx="1600200" cy="914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dirty="0" smtClean="0"/>
              <a:t>Site :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" y="5562600"/>
            <a:ext cx="1600200" cy="914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dirty="0" smtClean="0"/>
              <a:t>Site :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" y="5562600"/>
            <a:ext cx="1600200" cy="914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dirty="0" smtClean="0"/>
              <a:t>Site :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" y="5562600"/>
            <a:ext cx="1600200" cy="914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dirty="0" smtClean="0"/>
              <a:t>Site :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" y="5562600"/>
            <a:ext cx="1600200" cy="914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dirty="0" smtClean="0"/>
              <a:t>Site :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" y="5562600"/>
            <a:ext cx="1600200" cy="914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dirty="0" smtClean="0"/>
              <a:t>Site :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" y="5562600"/>
            <a:ext cx="1600200" cy="914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dirty="0" smtClean="0"/>
              <a:t>Site :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" y="5562600"/>
            <a:ext cx="1600200" cy="914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dirty="0" smtClean="0"/>
              <a:t>Site :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" y="5562600"/>
            <a:ext cx="1600200" cy="914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dirty="0" smtClean="0"/>
              <a:t>Site :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" y="5562600"/>
            <a:ext cx="1600200" cy="914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dirty="0" smtClean="0"/>
              <a:t>Site :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edu72_MSE05_amber_2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897" y="319728"/>
            <a:ext cx="8747544" cy="5831695"/>
          </a:xfrm>
          <a:prstGeom prst="roundRect">
            <a:avLst>
              <a:gd name="adj" fmla="val 1498"/>
            </a:avLst>
          </a:prstGeom>
        </p:spPr>
      </p:pic>
      <p:pic>
        <p:nvPicPr>
          <p:cNvPr id="16" name="Picture 15" descr="circle-books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6252" y="591143"/>
            <a:ext cx="4967201" cy="4967201"/>
          </a:xfrm>
          <a:prstGeom prst="rect">
            <a:avLst/>
          </a:prstGeom>
        </p:spPr>
      </p:pic>
      <p:pic>
        <p:nvPicPr>
          <p:cNvPr id="17" name="Picture 16" descr="Blue_gears.png"/>
          <p:cNvPicPr>
            <a:picLocks noChangeAspect="1"/>
          </p:cNvPicPr>
          <p:nvPr userDrawn="1"/>
        </p:nvPicPr>
        <p:blipFill>
          <a:blip r:embed="rId4" cstate="email">
            <a:alphaModFix amt="60000"/>
          </a:blip>
          <a:stretch>
            <a:fillRect/>
          </a:stretch>
        </p:blipFill>
        <p:spPr>
          <a:xfrm>
            <a:off x="6188720" y="1179204"/>
            <a:ext cx="2203450" cy="2857881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1607119" y="0"/>
            <a:ext cx="292203" cy="1973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1348562"/>
            <a:ext cx="205897" cy="8540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8953441" y="5304344"/>
            <a:ext cx="190559" cy="471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4122002" y="1780376"/>
            <a:ext cx="2470149" cy="393700"/>
            <a:chOff x="3330782" y="2057400"/>
            <a:chExt cx="2470149" cy="393700"/>
          </a:xfrm>
        </p:grpSpPr>
        <p:pic>
          <p:nvPicPr>
            <p:cNvPr id="22" name="Picture 21" descr="short_more_window.png"/>
            <p:cNvPicPr>
              <a:picLocks noChangeAspect="1"/>
            </p:cNvPicPr>
            <p:nvPr userDrawn="1"/>
          </p:nvPicPr>
          <p:blipFill>
            <a:blip r:embed="rId5" cstate="email"/>
            <a:stretch>
              <a:fillRect/>
            </a:stretch>
          </p:blipFill>
          <p:spPr>
            <a:xfrm>
              <a:off x="3330782" y="2057400"/>
              <a:ext cx="2470149" cy="39370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 userDrawn="1"/>
          </p:nvSpPr>
          <p:spPr>
            <a:xfrm>
              <a:off x="3724159" y="2068162"/>
              <a:ext cx="1485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0" dirty="0" smtClean="0">
                  <a:gradFill>
                    <a:gsLst>
                      <a:gs pos="0">
                        <a:schemeClr val="tx2"/>
                      </a:gs>
                      <a:gs pos="86000">
                        <a:schemeClr val="tx2"/>
                      </a:gs>
                    </a:gsLst>
                    <a:lin ang="5400000" scaled="0"/>
                  </a:gradFill>
                  <a:latin typeface="Arial"/>
                  <a:cs typeface="Arial"/>
                </a:rPr>
                <a:t>Share more</a:t>
              </a:r>
              <a:endParaRPr lang="en-US" b="1" i="0" dirty="0">
                <a:gradFill>
                  <a:gsLst>
                    <a:gs pos="0">
                      <a:schemeClr val="tx2"/>
                    </a:gs>
                    <a:gs pos="86000">
                      <a:schemeClr val="tx2"/>
                    </a:gs>
                  </a:gsLst>
                  <a:lin ang="5400000" scaled="0"/>
                </a:gradFill>
                <a:latin typeface="Arial"/>
                <a:cs typeface="Arial"/>
              </a:endParaRPr>
            </a:p>
          </p:txBody>
        </p:sp>
        <p:pic>
          <p:nvPicPr>
            <p:cNvPr id="24" name="Picture 23" descr="Yellow_more_arrow.png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5400" y="2113644"/>
              <a:ext cx="323850" cy="32385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87368" y="2536317"/>
            <a:ext cx="4581144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87368" y="4032250"/>
            <a:ext cx="4397946" cy="975317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4" name="Picture 2" descr="\\SERVER3\InternalBin\Resource DVD\DVD_ART36\Logos\MICROSOFT (brand)\Microsoft corporate Logo Black MS generic brand.png"/>
          <p:cNvPicPr>
            <a:picLocks noChangeAspect="1" noChangeArrowheads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042148" y="6456038"/>
            <a:ext cx="877507" cy="1447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6663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7350" y="1439863"/>
            <a:ext cx="8382000" cy="19529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2" descr="\\SERVER3\InternalBin\Resource DVD\DVD_ART36\Logos\MICROSOFT (brand)\Microsoft corporate Logo Black MS generic brand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50708" y="6392030"/>
            <a:ext cx="877507" cy="144788"/>
          </a:xfrm>
          <a:prstGeom prst="rect">
            <a:avLst/>
          </a:prstGeom>
          <a:noFill/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4301" y="6356350"/>
            <a:ext cx="615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590FCCE-F429-4CA2-926D-5449EA97178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6663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7349" y="1439863"/>
            <a:ext cx="8367713" cy="19529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4301" y="6356350"/>
            <a:ext cx="615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590FCCE-F429-4CA2-926D-5449EA97178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6663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4175" y="1439863"/>
            <a:ext cx="8382000" cy="2000548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4301" y="6356350"/>
            <a:ext cx="615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590FCCE-F429-4CA2-926D-5449EA97178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_gears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6353820" y="3643004"/>
            <a:ext cx="2203450" cy="28578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013" y="686053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0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6663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4175" y="1439863"/>
            <a:ext cx="8382000" cy="2000548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4301" y="6356350"/>
            <a:ext cx="615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590FCCE-F429-4CA2-926D-5449EA97178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" y="1439863"/>
            <a:ext cx="8382000" cy="195292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2" descr="\\SERVER3\InternalBin\Resource DVD\DVD_ART36\Logos\MICROSOFT (brand)\Microsoft corporate Logo Black MS generic brand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50708" y="6392030"/>
            <a:ext cx="877507" cy="144788"/>
          </a:xfrm>
          <a:prstGeom prst="rect">
            <a:avLst/>
          </a:prstGeom>
          <a:noFill/>
        </p:spPr>
      </p:pic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4301" y="6356350"/>
            <a:ext cx="615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590FCCE-F429-4CA2-926D-5449EA97178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" y="5562600"/>
            <a:ext cx="1600200" cy="914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dirty="0" smtClean="0"/>
              <a:t>Site :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39863"/>
            <a:ext cx="4114800" cy="2101503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9863"/>
            <a:ext cx="4114800" cy="2101503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2" descr="\\SERVER3\InternalBin\Resource DVD\DVD_ART36\Logos\MICROSOFT (brand)\Microsoft corporate Logo Black MS generic brand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50708" y="6392030"/>
            <a:ext cx="877507" cy="144788"/>
          </a:xfrm>
          <a:prstGeom prst="rect">
            <a:avLst/>
          </a:prstGeom>
          <a:noFill/>
        </p:spPr>
      </p:pic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4301" y="6356350"/>
            <a:ext cx="615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590FCCE-F429-4CA2-926D-5449EA97178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39862"/>
            <a:ext cx="4114800" cy="66385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236080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39862"/>
            <a:ext cx="4117019" cy="66385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36080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2" descr="\\SERVER3\InternalBin\Resource DVD\DVD_ART36\Logos\MICROSOFT (brand)\Microsoft corporate Logo Black MS generic brand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50708" y="6392030"/>
            <a:ext cx="877507" cy="144788"/>
          </a:xfrm>
          <a:prstGeom prst="rect">
            <a:avLst/>
          </a:prstGeom>
          <a:noFill/>
        </p:spPr>
      </p:pic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4301" y="6356350"/>
            <a:ext cx="615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590FCCE-F429-4CA2-926D-5449EA97178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\\SERVER3\InternalBin\Resource DVD\DVD_ART36\Logos\MICROSOFT (brand)\Microsoft corporate Logo Black MS generic brand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50708" y="6392030"/>
            <a:ext cx="877507" cy="144788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4301" y="6356350"/>
            <a:ext cx="615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590FCCE-F429-4CA2-926D-5449EA97178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SERVER3\InternalBin\Resource DVD\DVD_ART36\Logos\MICROSOFT (brand)\Microsoft corporate Logo Black MS generic brand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50708" y="6392030"/>
            <a:ext cx="877507" cy="144788"/>
          </a:xfrm>
          <a:prstGeom prst="rect">
            <a:avLst/>
          </a:prstGeom>
          <a:noFill/>
        </p:spPr>
      </p:pic>
      <p:sp>
        <p:nvSpPr>
          <p:cNvPr id="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4301" y="6356350"/>
            <a:ext cx="615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590FCCE-F429-4CA2-926D-5449EA97178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ange outlin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7438327" y="6044184"/>
            <a:ext cx="1426464" cy="58521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Layout - 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39863"/>
            <a:ext cx="8382000" cy="1972238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39863"/>
            <a:ext cx="8382000" cy="1972238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7350" y="1905000"/>
            <a:ext cx="8375651" cy="21082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7350" y="1905000"/>
            <a:ext cx="8375651" cy="21082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" y="5562600"/>
            <a:ext cx="1600200" cy="914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dirty="0" smtClean="0"/>
              <a:t>Site :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" y="5562600"/>
            <a:ext cx="1600200" cy="914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dirty="0" smtClean="0"/>
              <a:t>Site :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" y="5562600"/>
            <a:ext cx="1600200" cy="914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dirty="0" smtClean="0"/>
              <a:t>Site :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51.xml"/><Relationship Id="rId37" Type="http://schemas.openxmlformats.org/officeDocument/2006/relationships/image" Target="../media/image9.png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31" Type="http://schemas.openxmlformats.org/officeDocument/2006/relationships/slideLayout" Target="../slideLayouts/slideLayout50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49.xml"/><Relationship Id="rId35" Type="http://schemas.openxmlformats.org/officeDocument/2006/relationships/image" Target="../media/image8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Picture 16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791200"/>
            <a:ext cx="3109913" cy="7985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4002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  <p:sldLayoutId id="2147484220" r:id="rId12"/>
    <p:sldLayoutId id="2147484221" r:id="rId13"/>
    <p:sldLayoutId id="2147484222" r:id="rId14"/>
    <p:sldLayoutId id="2147484223" r:id="rId15"/>
    <p:sldLayoutId id="2147484224" r:id="rId16"/>
    <p:sldLayoutId id="2147484225" r:id="rId17"/>
    <p:sldLayoutId id="2147484226" r:id="rId18"/>
    <p:sldLayoutId id="2147484227" r:id="rId1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Segoe UI" pitchFamily="34" charset="0"/>
          <a:ea typeface="+mn-ea"/>
          <a:cs typeface="Segoe UI" pitchFamily="34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22"/>
        </a:buBlip>
        <a:defRPr sz="3200" kern="1200">
          <a:solidFill>
            <a:schemeClr val="tx1"/>
          </a:solidFill>
          <a:latin typeface="Segoe UI" pitchFamily="34" charset="0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23"/>
        </a:buBlip>
        <a:defRPr sz="2800" kern="1200">
          <a:solidFill>
            <a:schemeClr val="tx1"/>
          </a:solidFill>
          <a:latin typeface="Segoe UI" pitchFamily="34" charset="0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23"/>
        </a:buBlip>
        <a:defRPr sz="2400" kern="1200">
          <a:solidFill>
            <a:schemeClr val="tx1"/>
          </a:solidFill>
          <a:latin typeface="Segoe UI" pitchFamily="34" charset="0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23"/>
        </a:buBlip>
        <a:defRPr sz="2400" kern="1200">
          <a:solidFill>
            <a:schemeClr val="tx1"/>
          </a:solidFill>
          <a:latin typeface="Segoe UI" pitchFamily="34" charset="0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23"/>
        </a:buBlip>
        <a:defRPr sz="2400" kern="1200">
          <a:solidFill>
            <a:schemeClr val="tx1"/>
          </a:solidFill>
          <a:latin typeface="Segoe UI" pitchFamily="34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66638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1439863"/>
            <a:ext cx="8374062" cy="2000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4301" y="6356350"/>
            <a:ext cx="615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65C429B-6DFD-423F-B7FE-2846FCA90299}" type="slidenum">
              <a:rPr lang="es-CO" smtClean="0"/>
              <a:t>‹Nº›</a:t>
            </a:fld>
            <a:endParaRPr lang="es-CO"/>
          </a:p>
        </p:txBody>
      </p:sp>
      <p:pic>
        <p:nvPicPr>
          <p:cNvPr id="6" name="Picture 22" descr="Picture 16"/>
          <p:cNvPicPr>
            <a:picLocks noChangeAspect="1" noChangeArrowheads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791200"/>
            <a:ext cx="3109913" cy="7985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</p:pic>
      <p:pic>
        <p:nvPicPr>
          <p:cNvPr id="7" name="Picture 2" descr="C:\Users\v-joanme\Pictures\WINDOWS LIVE ICONS\FY08 WW Education - no exp\education classroom students learning.png"/>
          <p:cNvPicPr>
            <a:picLocks noChangeAspect="1" noChangeArrowheads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72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76200" y="5562600"/>
            <a:ext cx="1600200" cy="914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+mn-ea"/>
                <a:cs typeface="Segoe UI" pitchFamily="34" charset="0"/>
              </a:defRPr>
            </a:lvl1pPr>
          </a:lstStyle>
          <a:p>
            <a:r>
              <a:rPr lang="es-CO" smtClean="0"/>
              <a:t>Site :</a:t>
            </a:r>
            <a:endParaRPr 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  <p:sldLayoutId id="2147484150" r:id="rId12"/>
    <p:sldLayoutId id="2147484151" r:id="rId13"/>
    <p:sldLayoutId id="2147484152" r:id="rId14"/>
    <p:sldLayoutId id="2147484153" r:id="rId15"/>
    <p:sldLayoutId id="2147484154" r:id="rId16"/>
    <p:sldLayoutId id="2147484155" r:id="rId17"/>
    <p:sldLayoutId id="2147484156" r:id="rId18"/>
    <p:sldLayoutId id="2147484157" r:id="rId19"/>
    <p:sldLayoutId id="2147484158" r:id="rId20"/>
    <p:sldLayoutId id="2147484159" r:id="rId21"/>
    <p:sldLayoutId id="2147484160" r:id="rId22"/>
    <p:sldLayoutId id="2147484161" r:id="rId23"/>
    <p:sldLayoutId id="2147484162" r:id="rId24"/>
    <p:sldLayoutId id="2147484163" r:id="rId25"/>
    <p:sldLayoutId id="2147484164" r:id="rId26"/>
    <p:sldLayoutId id="2147484165" r:id="rId27"/>
    <p:sldLayoutId id="2147484166" r:id="rId28"/>
    <p:sldLayoutId id="2147484167" r:id="rId29"/>
    <p:sldLayoutId id="2147484168" r:id="rId30"/>
    <p:sldLayoutId id="2147484169" r:id="rId31"/>
    <p:sldLayoutId id="2147484170" r:id="rId32"/>
    <p:sldLayoutId id="2147484121" r:id="rId33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  <a:tileRect/>
          </a:gradFill>
          <a:effectLst/>
          <a:latin typeface="+mj-lt"/>
          <a:ea typeface="+mn-ea"/>
          <a:cs typeface="Arial" charset="0"/>
        </a:defRPr>
      </a:lvl1pPr>
    </p:titleStyle>
    <p:bodyStyle>
      <a:lvl1pPr marL="460375" indent="-460375" algn="l" defTabSz="914363" rtl="0" eaLnBrk="1" latinLnBrk="0" hangingPunct="1">
        <a:lnSpc>
          <a:spcPct val="90000"/>
        </a:lnSpc>
        <a:spcBef>
          <a:spcPct val="20000"/>
        </a:spcBef>
        <a:buClr>
          <a:schemeClr val="bg2"/>
        </a:buClr>
        <a:buSzPct val="120000"/>
        <a:buFont typeface="Arial" pitchFamily="34" charset="0"/>
        <a:buChar char="•"/>
        <a:defRPr sz="32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855663" indent="-395288" algn="l" defTabSz="914363" rtl="0" eaLnBrk="1" latinLnBrk="0" hangingPunct="1">
        <a:lnSpc>
          <a:spcPct val="90000"/>
        </a:lnSpc>
        <a:spcBef>
          <a:spcPct val="20000"/>
        </a:spcBef>
        <a:buFont typeface="Segoe UI" pitchFamily="34" charset="0"/>
        <a:buChar char="‒"/>
        <a:defRPr sz="28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1258888" indent="-403225" algn="l" defTabSz="914363" rtl="0" eaLnBrk="1" latinLnBrk="0" hangingPunct="1">
        <a:lnSpc>
          <a:spcPct val="90000"/>
        </a:lnSpc>
        <a:spcBef>
          <a:spcPct val="20000"/>
        </a:spcBef>
        <a:buSzPct val="120000"/>
        <a:buFont typeface="Arial" pitchFamily="34" charset="0"/>
        <a:buChar char="•"/>
        <a:defRPr sz="24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 typeface="Segoe UI" pitchFamily="34" charset="0"/>
        <a:buChar char="‒"/>
        <a:defRPr sz="20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SzPct val="120000"/>
        <a:buFont typeface="Arial" pitchFamily="34" charset="0"/>
        <a:buChar char="•"/>
        <a:defRPr sz="20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66638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175" y="1439863"/>
            <a:ext cx="8382000" cy="2000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4301" y="6356350"/>
            <a:ext cx="615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590FCCE-F429-4CA2-926D-5449EA97178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  <p:sldLayoutId id="2147484183" r:id="rId12"/>
    <p:sldLayoutId id="2147484184" r:id="rId13"/>
    <p:sldLayoutId id="2147484185" r:id="rId14"/>
  </p:sldLayoutIdLst>
  <p:transition>
    <p:fade/>
  </p:transition>
  <p:hf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  <a:tileRect/>
          </a:gradFill>
          <a:effectLst/>
          <a:latin typeface="+mj-lt"/>
          <a:ea typeface="+mn-ea"/>
          <a:cs typeface="Arial" charset="0"/>
        </a:defRPr>
      </a:lvl1pPr>
    </p:titleStyle>
    <p:bodyStyle>
      <a:lvl1pPr marL="460375" indent="-460375" algn="l" defTabSz="914363" rtl="0" eaLnBrk="1" latinLnBrk="0" hangingPunct="1">
        <a:lnSpc>
          <a:spcPct val="90000"/>
        </a:lnSpc>
        <a:spcBef>
          <a:spcPct val="20000"/>
        </a:spcBef>
        <a:buClr>
          <a:schemeClr val="accent5"/>
        </a:buClr>
        <a:buSzPct val="120000"/>
        <a:buFont typeface="Arial" pitchFamily="34" charset="0"/>
        <a:buChar char="•"/>
        <a:defRPr sz="32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855663" indent="-395288" algn="l" defTabSz="914363" rtl="0" eaLnBrk="1" latinLnBrk="0" hangingPunct="1">
        <a:lnSpc>
          <a:spcPct val="90000"/>
        </a:lnSpc>
        <a:spcBef>
          <a:spcPct val="20000"/>
        </a:spcBef>
        <a:buFont typeface="Segoe UI" pitchFamily="34" charset="0"/>
        <a:buChar char="‒"/>
        <a:defRPr sz="28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1258888" indent="-403225" algn="l" defTabSz="914363" rtl="0" eaLnBrk="1" latinLnBrk="0" hangingPunct="1">
        <a:lnSpc>
          <a:spcPct val="90000"/>
        </a:lnSpc>
        <a:spcBef>
          <a:spcPct val="20000"/>
        </a:spcBef>
        <a:buSzPct val="120000"/>
        <a:buFont typeface="Arial" pitchFamily="34" charset="0"/>
        <a:buChar char="•"/>
        <a:defRPr sz="24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 typeface="Segoe UI" pitchFamily="34" charset="0"/>
        <a:buChar char="–"/>
        <a:defRPr sz="20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SzPct val="120000"/>
        <a:buFont typeface="Arial" pitchFamily="34" charset="0"/>
        <a:buChar char="•"/>
        <a:defRPr sz="20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7350" y="1905000"/>
            <a:ext cx="8375650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</p:sldLayoutIdLst>
  <p:transition>
    <p:fade/>
  </p:transition>
  <p:hf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>
          <a:ln w="3175">
            <a:noFill/>
          </a:ln>
          <a:gradFill flip="none" rotWithShape="1"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  <a:tileRect/>
          </a:gradFill>
          <a:effectLst/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7350" y="1905000"/>
            <a:ext cx="8375650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</p:sldLayoutIdLst>
  <p:transition>
    <p:fade/>
  </p:transition>
  <p:hf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>
          <a:ln w="3175">
            <a:noFill/>
          </a:ln>
          <a:gradFill flip="none" rotWithShape="1"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  <a:tileRect/>
          </a:gradFill>
          <a:effectLst/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50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11" Type="http://schemas.openxmlformats.org/officeDocument/2006/relationships/image" Target="../media/image4.JPG"/><Relationship Id="rId5" Type="http://schemas.openxmlformats.org/officeDocument/2006/relationships/image" Target="../media/image32.png"/><Relationship Id="rId10" Type="http://schemas.openxmlformats.org/officeDocument/2006/relationships/image" Target="../media/image37.JP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9050" y="3200400"/>
            <a:ext cx="841781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SERVICIOS DE MICROSOFT</a:t>
            </a:r>
          </a:p>
          <a:p>
            <a:pPr algn="ctr"/>
            <a:r>
              <a:rPr lang="es-E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PARA LOS EGRESADOS</a:t>
            </a:r>
            <a:endParaRPr lang="es-E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2275333" y="447655"/>
            <a:ext cx="7391400" cy="50007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+mn-ea"/>
                <a:cs typeface="Segoe UI" pitchFamily="34" charset="0"/>
              </a:defRPr>
            </a:lvl1pPr>
          </a:lstStyle>
          <a:p>
            <a:pPr>
              <a:defRPr/>
            </a:pPr>
            <a:r>
              <a:rPr lang="es-ES_tradnl" sz="2800" b="1" dirty="0" smtClean="0">
                <a:solidFill>
                  <a:srgbClr val="006600"/>
                </a:solidFill>
                <a:effectLst/>
                <a:latin typeface="Arial" charset="0"/>
              </a:rPr>
              <a:t/>
            </a:r>
            <a:br>
              <a:rPr lang="es-ES_tradnl" sz="2800" b="1" dirty="0" smtClean="0">
                <a:solidFill>
                  <a:srgbClr val="006600"/>
                </a:solidFill>
                <a:effectLst/>
                <a:latin typeface="Arial" charset="0"/>
              </a:rPr>
            </a:br>
            <a:r>
              <a:rPr lang="es-ES_tradnl" sz="2800" b="1" dirty="0" smtClean="0">
                <a:solidFill>
                  <a:srgbClr val="006600"/>
                </a:solidFill>
                <a:effectLst/>
                <a:latin typeface="Arial" charset="0"/>
              </a:rPr>
              <a:t/>
            </a:r>
            <a:br>
              <a:rPr lang="es-ES_tradnl" sz="2800" b="1" dirty="0" smtClean="0">
                <a:solidFill>
                  <a:srgbClr val="006600"/>
                </a:solidFill>
                <a:effectLst/>
                <a:latin typeface="Arial" charset="0"/>
              </a:rPr>
            </a:br>
            <a:r>
              <a:rPr lang="es-ES_tradnl" sz="10700" b="1" dirty="0" smtClean="0">
                <a:solidFill>
                  <a:srgbClr val="006600"/>
                </a:solidFill>
                <a:effectLst/>
                <a:latin typeface="Arial" charset="0"/>
              </a:rPr>
              <a:t/>
            </a:r>
            <a:br>
              <a:rPr lang="es-ES_tradnl" sz="10700" b="1" dirty="0" smtClean="0">
                <a:solidFill>
                  <a:srgbClr val="006600"/>
                </a:solidFill>
                <a:effectLst/>
                <a:latin typeface="Arial" charset="0"/>
              </a:rPr>
            </a:br>
            <a:r>
              <a:rPr lang="es-ES_tradnl" sz="10700" b="1" dirty="0" smtClean="0">
                <a:solidFill>
                  <a:srgbClr val="006600"/>
                </a:solidFill>
                <a:effectLst/>
                <a:latin typeface="Arial" charset="0"/>
              </a:rPr>
              <a:t>UNIVERSIDAD CATÓLICA DE ORIENTE</a:t>
            </a:r>
            <a:endParaRPr lang="es-ES_tradnl" sz="10700" dirty="0">
              <a:solidFill>
                <a:srgbClr val="006600"/>
              </a:solidFill>
              <a:effectLst/>
            </a:endParaRPr>
          </a:p>
        </p:txBody>
      </p:sp>
      <p:pic>
        <p:nvPicPr>
          <p:cNvPr id="23" name="Picture 5" descr="C:\Mis documentos\induccion\escu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23850"/>
            <a:ext cx="17145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53056971"/>
              </p:ext>
            </p:extLst>
          </p:nvPr>
        </p:nvGraphicFramePr>
        <p:xfrm>
          <a:off x="198120" y="1295400"/>
          <a:ext cx="8763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F:\liveEdu\logos y ayudas\WLSkydrive_256x25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81200"/>
            <a:ext cx="2438400" cy="2438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8600" y="522982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err="1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  <a:cs typeface="Arial" pitchFamily="34" charset="0"/>
              </a:rPr>
              <a:t>Skydrive</a:t>
            </a:r>
            <a:endParaRPr lang="es-C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75036312"/>
              </p:ext>
            </p:extLst>
          </p:nvPr>
        </p:nvGraphicFramePr>
        <p:xfrm>
          <a:off x="152400" y="1447800"/>
          <a:ext cx="89154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5334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 web </a:t>
            </a:r>
            <a:r>
              <a:rPr lang="es-CO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Program Files\Microsoft Resource DVD Artwork\DVD_ART\BoxShots_Logos\Office 2003 Generic\Office logo bug colo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124200"/>
            <a:ext cx="1097280" cy="84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7830" y="533400"/>
            <a:ext cx="38541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dirty="0" smtClean="0">
                <a:ln w="12700">
                  <a:noFill/>
                  <a:prstDash val="solid"/>
                </a:ln>
                <a:effectLst/>
                <a:latin typeface="Segoe" pitchFamily="34" charset="0"/>
                <a:cs typeface="Arial" pitchFamily="34" charset="0"/>
              </a:rPr>
              <a:t>Dispositivos y </a:t>
            </a:r>
            <a:r>
              <a:rPr lang="es-CO" sz="3200" dirty="0" err="1">
                <a:ln w="12700">
                  <a:noFill/>
                  <a:prstDash val="solid"/>
                </a:ln>
                <a:effectLst/>
                <a:latin typeface="Segoe" pitchFamily="34" charset="0"/>
                <a:cs typeface="Arial" pitchFamily="34" charset="0"/>
              </a:rPr>
              <a:t>S</a:t>
            </a:r>
            <a:r>
              <a:rPr lang="es-CO" sz="3200" dirty="0" err="1" smtClean="0">
                <a:ln w="12700">
                  <a:noFill/>
                  <a:prstDash val="solid"/>
                </a:ln>
                <a:effectLst/>
                <a:latin typeface="Segoe" pitchFamily="34" charset="0"/>
                <a:cs typeface="Arial" pitchFamily="34" charset="0"/>
              </a:rPr>
              <a:t>ync</a:t>
            </a:r>
            <a:endParaRPr lang="es-CO" sz="3200" dirty="0">
              <a:effectLst/>
              <a:latin typeface="Segoe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410200"/>
            <a:ext cx="1295400" cy="121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1574800"/>
            <a:ext cx="8534400" cy="4064000"/>
          </a:xfrm>
          <a:prstGeom prst="rect">
            <a:avLst/>
          </a:prstGeom>
        </p:spPr>
        <p:txBody>
          <a:bodyPr/>
          <a:lstStyle/>
          <a:p>
            <a:pPr marL="342900" lvl="0" indent="-342900" algn="just">
              <a:lnSpc>
                <a:spcPct val="150000"/>
              </a:lnSpc>
              <a:buBlip>
                <a:blip r:embed="rId3"/>
              </a:buBlip>
            </a:pPr>
            <a:r>
              <a:rPr lang="es-CO" sz="2400" dirty="0" smtClean="0">
                <a:solidFill>
                  <a:schemeClr val="bg1"/>
                </a:solidFill>
                <a:latin typeface="+mj-lt"/>
              </a:rPr>
              <a:t>Mantener  documentos, fotos y otros archivos actualizados en todos los equipos.</a:t>
            </a:r>
            <a:endParaRPr lang="es-CO" sz="2400" dirty="0">
              <a:solidFill>
                <a:schemeClr val="bg1"/>
              </a:solidFill>
              <a:latin typeface="+mj-lt"/>
            </a:endParaRPr>
          </a:p>
          <a:p>
            <a:pPr marL="342900" lvl="0" indent="-342900" algn="just">
              <a:lnSpc>
                <a:spcPct val="150000"/>
              </a:lnSpc>
              <a:buBlip>
                <a:blip r:embed="rId3"/>
              </a:buBlip>
            </a:pPr>
            <a:r>
              <a:rPr lang="es-CO" sz="2400" dirty="0" smtClean="0">
                <a:solidFill>
                  <a:schemeClr val="bg1"/>
                </a:solidFill>
                <a:latin typeface="+mj-lt"/>
              </a:rPr>
              <a:t>Sincronizar carpetas en la ubicación de almacenamiento sincronizado de </a:t>
            </a:r>
            <a:r>
              <a:rPr lang="es-CO" sz="2400" dirty="0" err="1" smtClean="0">
                <a:solidFill>
                  <a:schemeClr val="bg1"/>
                </a:solidFill>
                <a:latin typeface="+mj-lt"/>
              </a:rPr>
              <a:t>SkyDrive</a:t>
            </a:r>
            <a:r>
              <a:rPr lang="es-CO" sz="2400" dirty="0" smtClean="0">
                <a:solidFill>
                  <a:schemeClr val="bg1"/>
                </a:solidFill>
                <a:latin typeface="+mj-lt"/>
              </a:rPr>
              <a:t> 2GB.</a:t>
            </a:r>
            <a:endParaRPr lang="es-CO" sz="2400" dirty="0">
              <a:solidFill>
                <a:schemeClr val="bg1"/>
              </a:solidFill>
              <a:latin typeface="+mj-lt"/>
            </a:endParaRPr>
          </a:p>
          <a:p>
            <a:pPr marL="342900" lvl="0" indent="-342900" algn="just">
              <a:lnSpc>
                <a:spcPct val="150000"/>
              </a:lnSpc>
              <a:buBlip>
                <a:blip r:embed="rId3"/>
              </a:buBlip>
            </a:pPr>
            <a:r>
              <a:rPr lang="es-CO" sz="2400" dirty="0" smtClean="0">
                <a:solidFill>
                  <a:schemeClr val="bg1"/>
                </a:solidFill>
                <a:latin typeface="+mj-lt"/>
              </a:rPr>
              <a:t>Conectarte a tus equipos de forma remota. </a:t>
            </a:r>
            <a:endParaRPr lang="es-CO" sz="2400" dirty="0">
              <a:solidFill>
                <a:schemeClr val="bg1"/>
              </a:solidFill>
              <a:latin typeface="+mj-lt"/>
            </a:endParaRPr>
          </a:p>
          <a:p>
            <a:pPr marL="342900" lvl="0" indent="-342900" algn="just">
              <a:lnSpc>
                <a:spcPct val="150000"/>
              </a:lnSpc>
              <a:buBlip>
                <a:blip r:embed="rId3"/>
              </a:buBlip>
            </a:pPr>
            <a:r>
              <a:rPr lang="es-CO" sz="2400" dirty="0" smtClean="0">
                <a:solidFill>
                  <a:schemeClr val="bg1"/>
                </a:solidFill>
                <a:latin typeface="+mj-lt"/>
              </a:rPr>
              <a:t>Sincronizar la configuración de programas entre los equipos. </a:t>
            </a:r>
            <a:endParaRPr lang="es-CO" sz="2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52600" y="56388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latin typeface="+mj-lt"/>
              </a:rPr>
              <a:t>www.mesh.com</a:t>
            </a:r>
            <a:endParaRPr lang="es-CO" sz="4000" dirty="0"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81000" y="2819400"/>
            <a:ext cx="1152525" cy="1440569"/>
            <a:chOff x="533400" y="2743200"/>
            <a:chExt cx="1152525" cy="1440569"/>
          </a:xfrm>
        </p:grpSpPr>
        <p:pic>
          <p:nvPicPr>
            <p:cNvPr id="1030" name="Picture 6" descr="C:\Program Files\Microsoft Resource DVD Artwork\DVD_ART\Artwork_Imagery\HARDWARE_IMAGERY\Illustration - Misc Hardware\XML Icons\Fold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2743200"/>
              <a:ext cx="1076325" cy="1440569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33400" y="3516868"/>
              <a:ext cx="1143000" cy="369332"/>
            </a:xfrm>
            <a:prstGeom prst="rect">
              <a:avLst/>
            </a:prstGeom>
            <a:scene3d>
              <a:camera prst="isometricLeftDown"/>
              <a:lightRig rig="threePt" dir="t"/>
            </a:scene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CO" dirty="0" smtClean="0"/>
                <a:t>Personal</a:t>
              </a:r>
              <a:endParaRPr lang="es-CO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162800" y="1145976"/>
            <a:ext cx="15240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dirty="0" smtClean="0"/>
              <a:t>Dispositivo 1</a:t>
            </a:r>
            <a:endParaRPr lang="es-CO" dirty="0"/>
          </a:p>
        </p:txBody>
      </p:sp>
      <p:grpSp>
        <p:nvGrpSpPr>
          <p:cNvPr id="67" name="Group 66"/>
          <p:cNvGrpSpPr/>
          <p:nvPr/>
        </p:nvGrpSpPr>
        <p:grpSpPr>
          <a:xfrm>
            <a:off x="381000" y="2819400"/>
            <a:ext cx="1152525" cy="1440569"/>
            <a:chOff x="533400" y="2743200"/>
            <a:chExt cx="1152525" cy="1440569"/>
          </a:xfrm>
        </p:grpSpPr>
        <p:pic>
          <p:nvPicPr>
            <p:cNvPr id="68" name="Picture 6" descr="C:\Program Files\Microsoft Resource DVD Artwork\DVD_ART\Artwork_Imagery\HARDWARE_IMAGERY\Illustration - Misc Hardware\XML Icons\Fold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2743200"/>
              <a:ext cx="1076325" cy="1440569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TextBox 68"/>
            <p:cNvSpPr txBox="1"/>
            <p:nvPr/>
          </p:nvSpPr>
          <p:spPr>
            <a:xfrm>
              <a:off x="533400" y="3516868"/>
              <a:ext cx="1143000" cy="369332"/>
            </a:xfrm>
            <a:prstGeom prst="rect">
              <a:avLst/>
            </a:prstGeom>
            <a:scene3d>
              <a:camera prst="isometricLeftDown"/>
              <a:lightRig rig="threePt" dir="t"/>
            </a:scene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CO" dirty="0" smtClean="0"/>
                <a:t>Personal</a:t>
              </a:r>
              <a:endParaRPr lang="es-CO" dirty="0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81000" y="2819400"/>
            <a:ext cx="1152525" cy="1440569"/>
            <a:chOff x="533400" y="2743200"/>
            <a:chExt cx="1152525" cy="1440569"/>
          </a:xfrm>
        </p:grpSpPr>
        <p:pic>
          <p:nvPicPr>
            <p:cNvPr id="89" name="Picture 6" descr="C:\Program Files\Microsoft Resource DVD Artwork\DVD_ART\Artwork_Imagery\HARDWARE_IMAGERY\Illustration - Misc Hardware\XML Icons\Fold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2743200"/>
              <a:ext cx="1076325" cy="1440569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0" name="TextBox 89"/>
            <p:cNvSpPr txBox="1"/>
            <p:nvPr/>
          </p:nvSpPr>
          <p:spPr>
            <a:xfrm>
              <a:off x="533400" y="3516868"/>
              <a:ext cx="1143000" cy="369332"/>
            </a:xfrm>
            <a:prstGeom prst="rect">
              <a:avLst/>
            </a:prstGeom>
            <a:scene3d>
              <a:camera prst="isometricLeftDown"/>
              <a:lightRig rig="threePt" dir="t"/>
            </a:scene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CO" dirty="0" smtClean="0"/>
                <a:t>Personal</a:t>
              </a:r>
              <a:endParaRPr lang="es-CO" dirty="0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381000" y="2819400"/>
            <a:ext cx="1152525" cy="1440569"/>
            <a:chOff x="533400" y="2743200"/>
            <a:chExt cx="1152525" cy="1440569"/>
          </a:xfrm>
        </p:grpSpPr>
        <p:pic>
          <p:nvPicPr>
            <p:cNvPr id="95" name="Picture 6" descr="C:\Program Files\Microsoft Resource DVD Artwork\DVD_ART\Artwork_Imagery\HARDWARE_IMAGERY\Illustration - Misc Hardware\XML Icons\Fold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2743200"/>
              <a:ext cx="1076325" cy="1440569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6" name="TextBox 95"/>
            <p:cNvSpPr txBox="1"/>
            <p:nvPr/>
          </p:nvSpPr>
          <p:spPr>
            <a:xfrm>
              <a:off x="533400" y="3516868"/>
              <a:ext cx="1143000" cy="369332"/>
            </a:xfrm>
            <a:prstGeom prst="rect">
              <a:avLst/>
            </a:prstGeom>
            <a:scene3d>
              <a:camera prst="isometricLeftDown"/>
              <a:lightRig rig="threePt" dir="t"/>
            </a:scene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CO" dirty="0" smtClean="0"/>
                <a:t>Personal</a:t>
              </a:r>
              <a:endParaRPr lang="es-CO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52400" y="76200"/>
            <a:ext cx="6248400" cy="1254443"/>
            <a:chOff x="304800" y="228600"/>
            <a:chExt cx="6248400" cy="1254443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228600"/>
              <a:ext cx="6248400" cy="91440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62000" y="405825"/>
              <a:ext cx="4953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3200" dirty="0" smtClean="0">
                  <a:ln w="12700">
                    <a:noFill/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  <a:cs typeface="Arial" pitchFamily="34" charset="0"/>
                </a:rPr>
                <a:t>Como funciona </a:t>
              </a:r>
              <a:r>
                <a:rPr lang="es-CO" sz="3200" dirty="0" err="1" smtClean="0">
                  <a:ln w="12700">
                    <a:noFill/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  <a:cs typeface="Arial" pitchFamily="34" charset="0"/>
                </a:rPr>
                <a:t>Sync</a:t>
              </a:r>
              <a:endParaRPr lang="es-CO" sz="3200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  <a:cs typeface="Arial" pitchFamily="34" charset="0"/>
              </a:endParaRPr>
            </a:p>
            <a:p>
              <a:pPr algn="ctr"/>
              <a:endPara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162800" y="2907268"/>
            <a:ext cx="15240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dirty="0" smtClean="0"/>
              <a:t>Dispositivo 2</a:t>
            </a:r>
            <a:endParaRPr lang="es-CO" dirty="0"/>
          </a:p>
        </p:txBody>
      </p:sp>
      <p:sp>
        <p:nvSpPr>
          <p:cNvPr id="28" name="TextBox 27"/>
          <p:cNvSpPr txBox="1"/>
          <p:nvPr/>
        </p:nvSpPr>
        <p:spPr>
          <a:xfrm>
            <a:off x="7162800" y="4355068"/>
            <a:ext cx="15240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dirty="0" smtClean="0"/>
              <a:t>Dispositivo 3</a:t>
            </a:r>
            <a:endParaRPr lang="es-CO" dirty="0"/>
          </a:p>
        </p:txBody>
      </p:sp>
      <p:pic>
        <p:nvPicPr>
          <p:cNvPr id="30" name="Picture 2" descr="F:\liveEdu\logos y ayudas\WLSkydrive_256x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540" y="2209800"/>
            <a:ext cx="2438400" cy="2438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5354163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66198 -0.382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90" y="-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67864 -0.1715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24" y="-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66198 0.039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90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16 Imagen" descr="mv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040" y="1905000"/>
            <a:ext cx="3360421" cy="3200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7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04800" y="1295400"/>
            <a:ext cx="4572000" cy="47244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es-ES" sz="20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Academia de estudios, organizada por carreras y por currículo, que le permitirá </a:t>
            </a:r>
            <a:r>
              <a:rPr lang="es-ES" sz="2000" b="1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ampliar sus conocimientos </a:t>
            </a:r>
            <a:r>
              <a:rPr lang="es-ES" sz="20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en la plataforma Microsoft y mantenerlo al día en el cambiante mundo de la información tecnológica. El programa es totalmente </a:t>
            </a:r>
            <a:r>
              <a:rPr lang="es-ES" sz="2000" b="1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Gratuito</a:t>
            </a:r>
            <a:r>
              <a:rPr lang="es-ES" sz="20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. Usted podrá utilizar todos los recursos disponibles sin ninguna restricción. En el MVA encontrará comunidades de </a:t>
            </a:r>
            <a:r>
              <a:rPr lang="es-ES" sz="2000" b="1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expertos, documentos, laboratorios en línea, </a:t>
            </a:r>
            <a:r>
              <a:rPr lang="es-ES" sz="2000" dirty="0" err="1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Webcast</a:t>
            </a:r>
            <a:r>
              <a:rPr lang="es-ES" sz="20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 y academias, entre otros, con los que podrá contar para ampliar sus conocimientos, enviar preguntas y obtener la información necesaria para seguir avanzando.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None/>
            </a:pPr>
            <a:endParaRPr lang="es-ES" sz="2000" dirty="0" smtClean="0">
              <a:solidFill>
                <a:schemeClr val="bg1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5334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  <a:cs typeface="Arial" pitchFamily="34" charset="0"/>
              </a:rPr>
              <a:t>Academia Virtual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42847898"/>
              </p:ext>
            </p:extLst>
          </p:nvPr>
        </p:nvGraphicFramePr>
        <p:xfrm>
          <a:off x="152400" y="1295400"/>
          <a:ext cx="8991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47800" y="5334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err="1" smtClean="0">
                <a:latin typeface="Segoe" pitchFamily="34" charset="0"/>
              </a:rPr>
              <a:t>Photosynth</a:t>
            </a:r>
            <a:endParaRPr lang="es-CO" sz="3200" dirty="0">
              <a:latin typeface="Segoe" pitchFamily="34" charset="0"/>
            </a:endParaRPr>
          </a:p>
        </p:txBody>
      </p:sp>
      <p:pic>
        <p:nvPicPr>
          <p:cNvPr id="1026" name="Picture 2" descr="C:\Users\v-joanme\Documents\joblive\kit2010\Presentaciones\photosynth\Photosynth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396073"/>
            <a:ext cx="1752600" cy="62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533400"/>
            <a:ext cx="3733800" cy="66638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+mn-ea"/>
                <a:cs typeface="Segoe UI" pitchFamily="34" charset="0"/>
              </a:defRPr>
            </a:lvl1pPr>
          </a:lstStyle>
          <a:p>
            <a:r>
              <a:rPr lang="es-CO" sz="3600" dirty="0" smtClean="0">
                <a:solidFill>
                  <a:schemeClr val="tx1"/>
                </a:solidFill>
              </a:rPr>
              <a:t>Contactos UCO</a:t>
            </a:r>
            <a:endParaRPr lang="es-CO" sz="3600" dirty="0">
              <a:solidFill>
                <a:schemeClr val="tx1"/>
              </a:solidFill>
            </a:endParaRP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228600" y="1447800"/>
            <a:ext cx="8763000" cy="4924425"/>
          </a:xfrm>
          <a:prstGeom prst="rect">
            <a:avLst/>
          </a:prstGeom>
        </p:spPr>
        <p:txBody>
          <a:bodyPr/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CO" sz="2400" dirty="0" smtClean="0">
                <a:solidFill>
                  <a:schemeClr val="bg1"/>
                </a:solidFill>
              </a:rPr>
              <a:t>Juan Diego García: Teléfono 5699090  </a:t>
            </a:r>
            <a:r>
              <a:rPr lang="es-CO" sz="2400" dirty="0" err="1" smtClean="0">
                <a:solidFill>
                  <a:schemeClr val="bg1"/>
                </a:solidFill>
              </a:rPr>
              <a:t>ext</a:t>
            </a:r>
            <a:r>
              <a:rPr lang="es-CO" sz="2400" dirty="0" smtClean="0">
                <a:solidFill>
                  <a:schemeClr val="bg1"/>
                </a:solidFill>
              </a:rPr>
              <a:t>  312</a:t>
            </a:r>
          </a:p>
          <a:p>
            <a:pPr>
              <a:lnSpc>
                <a:spcPct val="150000"/>
              </a:lnSpc>
            </a:pPr>
            <a:r>
              <a:rPr lang="es-CO" sz="2400" dirty="0" smtClean="0">
                <a:solidFill>
                  <a:schemeClr val="bg1"/>
                </a:solidFill>
              </a:rPr>
              <a:t>E-mail:  admin@uco.net.co</a:t>
            </a:r>
          </a:p>
          <a:p>
            <a:pPr>
              <a:lnSpc>
                <a:spcPct val="150000"/>
              </a:lnSpc>
            </a:pPr>
            <a:r>
              <a:rPr lang="es-CO" sz="2400" dirty="0" smtClean="0">
                <a:solidFill>
                  <a:schemeClr val="bg1"/>
                </a:solidFill>
              </a:rPr>
              <a:t>Olga Vélez B.  Teléfono 5699090 </a:t>
            </a:r>
            <a:r>
              <a:rPr lang="es-CO" sz="2400" dirty="0" err="1" smtClean="0">
                <a:solidFill>
                  <a:schemeClr val="bg1"/>
                </a:solidFill>
              </a:rPr>
              <a:t>ext</a:t>
            </a:r>
            <a:r>
              <a:rPr lang="es-CO" sz="2400" dirty="0" smtClean="0">
                <a:solidFill>
                  <a:schemeClr val="bg1"/>
                </a:solidFill>
              </a:rPr>
              <a:t> 226</a:t>
            </a:r>
          </a:p>
          <a:p>
            <a:pPr>
              <a:lnSpc>
                <a:spcPct val="150000"/>
              </a:lnSpc>
            </a:pPr>
            <a:r>
              <a:rPr lang="es-CO" sz="2400" dirty="0" smtClean="0">
                <a:solidFill>
                  <a:schemeClr val="bg1"/>
                </a:solidFill>
              </a:rPr>
              <a:t>E-mail:  olga.velez3683@uco.net.co</a:t>
            </a:r>
          </a:p>
          <a:p>
            <a:pPr marL="0" indent="0">
              <a:lnSpc>
                <a:spcPct val="150000"/>
              </a:lnSpc>
              <a:buNone/>
            </a:pPr>
            <a:endParaRPr lang="es-CO" sz="24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s-CO" sz="24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s-CO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9664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21013788"/>
              </p:ext>
            </p:extLst>
          </p:nvPr>
        </p:nvGraphicFramePr>
        <p:xfrm>
          <a:off x="2209800" y="1524000"/>
          <a:ext cx="5943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648429" y="482025"/>
            <a:ext cx="15808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1702625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25"/>
          <p:cNvSpPr txBox="1">
            <a:spLocks noChangeArrowheads="1"/>
          </p:cNvSpPr>
          <p:nvPr/>
        </p:nvSpPr>
        <p:spPr bwMode="auto">
          <a:xfrm>
            <a:off x="1566863" y="2299771"/>
            <a:ext cx="1371600" cy="3693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  <a:latin typeface="Segoe" pitchFamily="34" charset="0"/>
              </a:rPr>
              <a:t>E-mail</a:t>
            </a:r>
          </a:p>
        </p:txBody>
      </p:sp>
      <p:sp>
        <p:nvSpPr>
          <p:cNvPr id="15366" name="Text Box 25"/>
          <p:cNvSpPr txBox="1">
            <a:spLocks noChangeArrowheads="1"/>
          </p:cNvSpPr>
          <p:nvPr/>
        </p:nvSpPr>
        <p:spPr bwMode="auto">
          <a:xfrm>
            <a:off x="1300163" y="2817296"/>
            <a:ext cx="1504950" cy="6463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_tradnl" dirty="0">
                <a:solidFill>
                  <a:schemeClr val="bg1"/>
                </a:solidFill>
                <a:latin typeface="Segoe" pitchFamily="34" charset="0"/>
              </a:rPr>
              <a:t>Mensajería Inst</a:t>
            </a:r>
            <a:r>
              <a:rPr lang="es-ES_tradnl" altLang="ja-JP" dirty="0">
                <a:solidFill>
                  <a:schemeClr val="bg1"/>
                </a:solidFill>
                <a:latin typeface="Segoe" pitchFamily="34" charset="0"/>
              </a:rPr>
              <a:t>a</a:t>
            </a:r>
            <a:r>
              <a:rPr lang="es-ES_tradnl" dirty="0">
                <a:solidFill>
                  <a:schemeClr val="bg1"/>
                </a:solidFill>
                <a:latin typeface="Segoe" pitchFamily="34" charset="0"/>
              </a:rPr>
              <a:t>nt</a:t>
            </a:r>
            <a:r>
              <a:rPr lang="es-ES_tradnl" altLang="ja-JP" dirty="0">
                <a:solidFill>
                  <a:schemeClr val="bg1"/>
                </a:solidFill>
                <a:latin typeface="Segoe" pitchFamily="34" charset="0"/>
              </a:rPr>
              <a:t>án</a:t>
            </a:r>
            <a:r>
              <a:rPr lang="es-ES_tradnl" dirty="0">
                <a:solidFill>
                  <a:schemeClr val="bg1"/>
                </a:solidFill>
                <a:latin typeface="Segoe" pitchFamily="34" charset="0"/>
              </a:rPr>
              <a:t>ea</a:t>
            </a:r>
          </a:p>
        </p:txBody>
      </p:sp>
      <p:sp>
        <p:nvSpPr>
          <p:cNvPr id="15367" name="Text Box 28"/>
          <p:cNvSpPr txBox="1">
            <a:spLocks noChangeArrowheads="1"/>
          </p:cNvSpPr>
          <p:nvPr/>
        </p:nvSpPr>
        <p:spPr bwMode="auto">
          <a:xfrm>
            <a:off x="1471613" y="4060309"/>
            <a:ext cx="1485900" cy="3693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  <a:latin typeface="Segoe" pitchFamily="34" charset="0"/>
              </a:rPr>
              <a:t>Calendario</a:t>
            </a:r>
          </a:p>
        </p:txBody>
      </p:sp>
      <p:sp>
        <p:nvSpPr>
          <p:cNvPr id="15369" name="Text Box 28"/>
          <p:cNvSpPr txBox="1">
            <a:spLocks noChangeArrowheads="1"/>
          </p:cNvSpPr>
          <p:nvPr/>
        </p:nvSpPr>
        <p:spPr bwMode="auto">
          <a:xfrm>
            <a:off x="6381750" y="4465121"/>
            <a:ext cx="933450" cy="3693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Segoe" pitchFamily="34" charset="0"/>
              </a:rPr>
              <a:t>Mesh </a:t>
            </a:r>
            <a:endParaRPr lang="en-US" dirty="0">
              <a:solidFill>
                <a:schemeClr val="bg1"/>
              </a:solidFill>
              <a:latin typeface="Segoe" pitchFamily="34" charset="0"/>
            </a:endParaRPr>
          </a:p>
        </p:txBody>
      </p:sp>
      <p:pic>
        <p:nvPicPr>
          <p:cNvPr id="15371" name="Picture 11" descr="C:\Documents and Settings\v-anbank\Local Settings\Temp\WL06_Courtney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12"/>
          <a:stretch>
            <a:fillRect/>
          </a:stretch>
        </p:blipFill>
        <p:spPr bwMode="auto">
          <a:xfrm>
            <a:off x="4114800" y="2407721"/>
            <a:ext cx="933450" cy="21558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Text Box 28"/>
          <p:cNvSpPr txBox="1">
            <a:spLocks noChangeArrowheads="1"/>
          </p:cNvSpPr>
          <p:nvPr/>
        </p:nvSpPr>
        <p:spPr bwMode="auto">
          <a:xfrm>
            <a:off x="6477000" y="2866509"/>
            <a:ext cx="1485900" cy="3693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  <a:latin typeface="Segoe" pitchFamily="34" charset="0"/>
              </a:rPr>
              <a:t>Office </a:t>
            </a:r>
            <a:r>
              <a:rPr lang="en-US" dirty="0" smtClean="0">
                <a:solidFill>
                  <a:schemeClr val="bg1"/>
                </a:solidFill>
                <a:latin typeface="Segoe" pitchFamily="34" charset="0"/>
              </a:rPr>
              <a:t>Web</a:t>
            </a:r>
            <a:endParaRPr lang="en-US" dirty="0">
              <a:solidFill>
                <a:schemeClr val="bg1"/>
              </a:solidFill>
              <a:latin typeface="Segoe" pitchFamily="34" charset="0"/>
            </a:endParaRPr>
          </a:p>
        </p:txBody>
      </p:sp>
      <p:sp>
        <p:nvSpPr>
          <p:cNvPr id="15373" name="Text Box 28"/>
          <p:cNvSpPr txBox="1">
            <a:spLocks noChangeArrowheads="1"/>
          </p:cNvSpPr>
          <p:nvPr/>
        </p:nvSpPr>
        <p:spPr bwMode="auto">
          <a:xfrm>
            <a:off x="6548438" y="3345934"/>
            <a:ext cx="1485900" cy="3693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 err="1">
                <a:solidFill>
                  <a:schemeClr val="bg1"/>
                </a:solidFill>
                <a:latin typeface="Segoe" pitchFamily="34" charset="0"/>
              </a:rPr>
              <a:t>Skydrive</a:t>
            </a:r>
            <a:endParaRPr lang="en-US" dirty="0">
              <a:solidFill>
                <a:schemeClr val="bg1"/>
              </a:solidFill>
              <a:latin typeface="Segoe" pitchFamily="34" charset="0"/>
            </a:endParaRPr>
          </a:p>
        </p:txBody>
      </p:sp>
      <p:pic>
        <p:nvPicPr>
          <p:cNvPr id="153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590581"/>
            <a:ext cx="585788" cy="7064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</p:pic>
      <p:pic>
        <p:nvPicPr>
          <p:cNvPr id="153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755384"/>
            <a:ext cx="642938" cy="6429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</p:pic>
      <p:pic>
        <p:nvPicPr>
          <p:cNvPr id="15378" name="Picture 3" descr="F:\liveEdu\logos y ayudas\MediaBin_Items_1\WLCalendar_256x256_96.pn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4015859"/>
            <a:ext cx="500062" cy="5000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</p:pic>
      <p:pic>
        <p:nvPicPr>
          <p:cNvPr id="15379" name="Picture 58" descr="LiveBeta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745859"/>
            <a:ext cx="4572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</p:pic>
      <p:pic>
        <p:nvPicPr>
          <p:cNvPr id="15383" name="Picture 20" descr="C:\Users\v-elsab\Desktop\CD NET archivos separados\IMAGENES\ICONOS MICROSOFT\Windows Vista Illustration Icons\Hard Driv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2988746"/>
            <a:ext cx="762000" cy="76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</p:pic>
      <p:cxnSp>
        <p:nvCxnSpPr>
          <p:cNvPr id="14360" name="43 Conector recto de flecha"/>
          <p:cNvCxnSpPr>
            <a:cxnSpLocks noChangeShapeType="1"/>
          </p:cNvCxnSpPr>
          <p:nvPr/>
        </p:nvCxnSpPr>
        <p:spPr bwMode="auto">
          <a:xfrm flipV="1">
            <a:off x="5105400" y="2560121"/>
            <a:ext cx="1371600" cy="10668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61" name="45 Conector recto de flecha"/>
          <p:cNvCxnSpPr>
            <a:cxnSpLocks noChangeShapeType="1"/>
          </p:cNvCxnSpPr>
          <p:nvPr/>
        </p:nvCxnSpPr>
        <p:spPr bwMode="auto">
          <a:xfrm flipV="1">
            <a:off x="5105400" y="3093521"/>
            <a:ext cx="1385888" cy="5334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62" name="47 Conector recto de flecha"/>
          <p:cNvCxnSpPr>
            <a:cxnSpLocks noChangeShapeType="1"/>
          </p:cNvCxnSpPr>
          <p:nvPr/>
        </p:nvCxnSpPr>
        <p:spPr bwMode="auto">
          <a:xfrm>
            <a:off x="5105400" y="3626921"/>
            <a:ext cx="1252538" cy="4763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 de flecha"/>
          <p:cNvCxnSpPr/>
          <p:nvPr/>
        </p:nvCxnSpPr>
        <p:spPr>
          <a:xfrm>
            <a:off x="5219700" y="3626921"/>
            <a:ext cx="1109663" cy="933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65" name="62 Conector recto de flecha"/>
          <p:cNvCxnSpPr>
            <a:cxnSpLocks noChangeShapeType="1"/>
          </p:cNvCxnSpPr>
          <p:nvPr/>
        </p:nvCxnSpPr>
        <p:spPr bwMode="auto">
          <a:xfrm rot="10800000">
            <a:off x="2438400" y="2407721"/>
            <a:ext cx="1752600" cy="12954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66" name="66 Conector recto de flecha"/>
          <p:cNvCxnSpPr>
            <a:cxnSpLocks noChangeShapeType="1"/>
          </p:cNvCxnSpPr>
          <p:nvPr/>
        </p:nvCxnSpPr>
        <p:spPr bwMode="auto">
          <a:xfrm rot="10800000">
            <a:off x="2667000" y="3169721"/>
            <a:ext cx="1524000" cy="5334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68" name="70 Conector recto de flecha"/>
          <p:cNvCxnSpPr>
            <a:cxnSpLocks noChangeShapeType="1"/>
          </p:cNvCxnSpPr>
          <p:nvPr/>
        </p:nvCxnSpPr>
        <p:spPr bwMode="auto">
          <a:xfrm rot="10800000" flipV="1">
            <a:off x="2743200" y="3703121"/>
            <a:ext cx="1447800" cy="5334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94" name="Rectangle 37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0" y="1041083"/>
            <a:ext cx="8915400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indent="0" algn="just">
              <a:spcBef>
                <a:spcPct val="0"/>
              </a:spcBef>
              <a:buNone/>
            </a:pPr>
            <a:r>
              <a:rPr lang="es-ES" sz="2400" dirty="0" smtClean="0">
                <a:solidFill>
                  <a:schemeClr val="bg1"/>
                </a:solidFill>
                <a:latin typeface="Segoe" pitchFamily="34" charset="0"/>
                <a:ea typeface="ＭＳ Ｐゴシック" pitchFamily="34" charset="-128"/>
              </a:rPr>
              <a:t>Es una plataforma de correo electrónico  y herramientas </a:t>
            </a:r>
            <a:r>
              <a:rPr lang="es-ES" sz="2400" dirty="0">
                <a:solidFill>
                  <a:schemeClr val="bg1"/>
                </a:solidFill>
                <a:latin typeface="Segoe" pitchFamily="34" charset="0"/>
                <a:ea typeface="ＭＳ Ｐゴシック" pitchFamily="34" charset="-128"/>
              </a:rPr>
              <a:t>de</a:t>
            </a:r>
            <a:r>
              <a:rPr lang="es-ES" sz="2400" dirty="0" smtClean="0">
                <a:solidFill>
                  <a:schemeClr val="bg1"/>
                </a:solidFill>
                <a:latin typeface="Segoe" pitchFamily="34" charset="0"/>
                <a:ea typeface="ＭＳ Ｐゴシック" pitchFamily="34" charset="-128"/>
              </a:rPr>
              <a:t> última generación personalizable para los  egresados</a:t>
            </a:r>
          </a:p>
        </p:txBody>
      </p:sp>
      <p:sp>
        <p:nvSpPr>
          <p:cNvPr id="37" name="TextBox 2"/>
          <p:cNvSpPr txBox="1">
            <a:spLocks noChangeArrowheads="1"/>
          </p:cNvSpPr>
          <p:nvPr/>
        </p:nvSpPr>
        <p:spPr bwMode="auto">
          <a:xfrm>
            <a:off x="76200" y="5003601"/>
            <a:ext cx="8848725" cy="523220"/>
          </a:xfrm>
          <a:prstGeom prst="rect">
            <a:avLst/>
          </a:prstGeom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800" b="1" dirty="0" err="1" smtClean="0">
                <a:solidFill>
                  <a:schemeClr val="bg1"/>
                </a:solidFill>
                <a:latin typeface="Segoe" pitchFamily="34" charset="0"/>
              </a:rPr>
              <a:t>PrimerNombre</a:t>
            </a:r>
            <a:r>
              <a:rPr lang="en-US" sz="2800" b="1" dirty="0" smtClean="0">
                <a:solidFill>
                  <a:schemeClr val="bg1"/>
                </a:solidFill>
                <a:latin typeface="Segoe" pitchFamily="34" charset="0"/>
              </a:rPr>
              <a:t>. PrimerApellido####@uco.net.co</a:t>
            </a:r>
            <a:endParaRPr lang="en-US" sz="2800" b="1" dirty="0">
              <a:solidFill>
                <a:schemeClr val="bg1"/>
              </a:solidFill>
              <a:latin typeface="Segoe" pitchFamily="34" charset="0"/>
            </a:endParaRP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6603683" y="2124490"/>
            <a:ext cx="1485900" cy="3698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dirty="0" err="1" smtClean="0">
                <a:solidFill>
                  <a:schemeClr val="bg1"/>
                </a:solidFill>
                <a:latin typeface="Segoe" pitchFamily="34" charset="0"/>
              </a:rPr>
              <a:t>Photosynth</a:t>
            </a:r>
            <a:endParaRPr lang="en-US" dirty="0">
              <a:solidFill>
                <a:schemeClr val="bg1"/>
              </a:solidFill>
              <a:latin typeface="Segoe" pitchFamily="34" charset="0"/>
            </a:endParaRPr>
          </a:p>
        </p:txBody>
      </p:sp>
      <p:pic>
        <p:nvPicPr>
          <p:cNvPr id="40" name="Picture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080" y="2057400"/>
            <a:ext cx="5715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208" y="4346773"/>
            <a:ext cx="518160" cy="48768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76200" y="126683"/>
            <a:ext cx="6248400" cy="1254443"/>
            <a:chOff x="304800" y="228600"/>
            <a:chExt cx="6248400" cy="1254443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228600"/>
              <a:ext cx="6248400" cy="91440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762000" y="405825"/>
              <a:ext cx="4953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3200" dirty="0" smtClean="0">
                  <a:ln w="12700">
                    <a:noFill/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  <a:cs typeface="Arial" pitchFamily="34" charset="0"/>
                </a:rPr>
                <a:t>¿</a:t>
              </a:r>
              <a:r>
                <a:rPr lang="es-CO" sz="3200" dirty="0">
                  <a:ln w="12700">
                    <a:noFill/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  <a:cs typeface="Arial" pitchFamily="34" charset="0"/>
                </a:rPr>
                <a:t>Que es </a:t>
              </a:r>
              <a:r>
                <a:rPr lang="es-CO" sz="3200" dirty="0" err="1" smtClean="0">
                  <a:ln w="12700">
                    <a:noFill/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  <a:cs typeface="Arial" pitchFamily="34" charset="0"/>
                </a:rPr>
                <a:t>Live@edu</a:t>
              </a:r>
              <a:r>
                <a:rPr lang="es-CO" sz="3200" dirty="0">
                  <a:ln w="12700">
                    <a:noFill/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  <a:cs typeface="Arial" pitchFamily="34" charset="0"/>
                </a:rPr>
                <a:t>?</a:t>
              </a:r>
            </a:p>
            <a:p>
              <a:pPr algn="ctr"/>
              <a:endPara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</p:grpSp>
      <p:sp>
        <p:nvSpPr>
          <p:cNvPr id="3" name="2 CuadroTexto"/>
          <p:cNvSpPr txBox="1"/>
          <p:nvPr/>
        </p:nvSpPr>
        <p:spPr>
          <a:xfrm>
            <a:off x="290513" y="5769917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</a:rPr>
              <a:t>Ejemplo: olga.velez3683@uco.net.co</a:t>
            </a:r>
            <a:endParaRPr lang="es-CO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1" y="2057400"/>
            <a:ext cx="58578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0"/>
          <p:cNvGrpSpPr/>
          <p:nvPr/>
        </p:nvGrpSpPr>
        <p:grpSpPr>
          <a:xfrm>
            <a:off x="2438400" y="182686"/>
            <a:ext cx="6705600" cy="1173464"/>
            <a:chOff x="2667000" y="30034"/>
            <a:chExt cx="6705600" cy="1173464"/>
          </a:xfrm>
        </p:grpSpPr>
        <p:pic>
          <p:nvPicPr>
            <p:cNvPr id="6" name="Picture 4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200" y="30034"/>
              <a:ext cx="6248400" cy="914400"/>
            </a:xfrm>
            <a:prstGeom prst="rect">
              <a:avLst/>
            </a:prstGeom>
          </p:spPr>
        </p:pic>
        <p:sp>
          <p:nvSpPr>
            <p:cNvPr id="7" name="TextBox 42"/>
            <p:cNvSpPr txBox="1"/>
            <p:nvPr/>
          </p:nvSpPr>
          <p:spPr>
            <a:xfrm>
              <a:off x="2667000" y="126280"/>
              <a:ext cx="67056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3200" dirty="0" smtClean="0">
                  <a:ln w="12700">
                    <a:noFill/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  <a:cs typeface="Arial" pitchFamily="34" charset="0"/>
                </a:rPr>
                <a:t>¿Cómo se activa el correo?</a:t>
              </a:r>
              <a:endParaRPr lang="es-CO" sz="3200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  <a:cs typeface="Arial" pitchFamily="34" charset="0"/>
              </a:endParaRPr>
            </a:p>
            <a:p>
              <a:pPr algn="ctr"/>
              <a:endPara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</p:grpSp>
      <p:pic>
        <p:nvPicPr>
          <p:cNvPr id="2053" name="Imagen 1" descr="image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312607"/>
            <a:ext cx="9010650" cy="5295900"/>
          </a:xfrm>
          <a:prstGeom prst="rect">
            <a:avLst/>
          </a:prstGeom>
          <a:noFill/>
          <a:ln w="25400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620000" y="2819400"/>
            <a:ext cx="1371600" cy="38100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8264946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074" name="Imagen 5" descr="image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1" y="1494971"/>
            <a:ext cx="89344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82686"/>
            <a:ext cx="6248400" cy="914400"/>
          </a:xfrm>
          <a:prstGeom prst="rect">
            <a:avLst/>
          </a:prstGeom>
        </p:spPr>
      </p:pic>
      <p:sp>
        <p:nvSpPr>
          <p:cNvPr id="9" name="TextBox 42"/>
          <p:cNvSpPr txBox="1"/>
          <p:nvPr/>
        </p:nvSpPr>
        <p:spPr>
          <a:xfrm>
            <a:off x="2438400" y="278932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  <a:cs typeface="Arial" pitchFamily="34" charset="0"/>
              </a:rPr>
              <a:t>¿Cómo se activa el correo?</a:t>
            </a:r>
            <a:endParaRPr lang="es-CO" sz="3200" dirty="0">
              <a:ln w="12700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cs typeface="Arial" pitchFamily="34" charset="0"/>
            </a:endParaRPr>
          </a:p>
          <a:p>
            <a:pPr algn="ctr"/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124200" y="3467100"/>
            <a:ext cx="914400" cy="3810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2456159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4" descr="image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3" y="1810657"/>
            <a:ext cx="90297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82686"/>
            <a:ext cx="6248400" cy="914400"/>
          </a:xfrm>
          <a:prstGeom prst="rect">
            <a:avLst/>
          </a:prstGeom>
        </p:spPr>
      </p:pic>
      <p:sp>
        <p:nvSpPr>
          <p:cNvPr id="5" name="TextBox 42"/>
          <p:cNvSpPr txBox="1"/>
          <p:nvPr/>
        </p:nvSpPr>
        <p:spPr>
          <a:xfrm>
            <a:off x="2438400" y="278932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  <a:cs typeface="Arial" pitchFamily="34" charset="0"/>
              </a:rPr>
              <a:t>¿Cómo se activa el correo?</a:t>
            </a:r>
            <a:endParaRPr lang="es-CO" sz="3200" dirty="0">
              <a:ln w="12700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cs typeface="Arial" pitchFamily="34" charset="0"/>
            </a:endParaRPr>
          </a:p>
          <a:p>
            <a:pPr algn="ctr"/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1643" y="6324600"/>
            <a:ext cx="1518557" cy="36933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1618359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5467350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0"/>
          <p:cNvGrpSpPr/>
          <p:nvPr/>
        </p:nvGrpSpPr>
        <p:grpSpPr>
          <a:xfrm>
            <a:off x="2419350" y="182686"/>
            <a:ext cx="6724650" cy="1199332"/>
            <a:chOff x="2647950" y="30034"/>
            <a:chExt cx="6724650" cy="1199332"/>
          </a:xfrm>
        </p:grpSpPr>
        <p:pic>
          <p:nvPicPr>
            <p:cNvPr id="6" name="Picture 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200" y="30034"/>
              <a:ext cx="6248400" cy="914400"/>
            </a:xfrm>
            <a:prstGeom prst="rect">
              <a:avLst/>
            </a:prstGeom>
          </p:spPr>
        </p:pic>
        <p:sp>
          <p:nvSpPr>
            <p:cNvPr id="7" name="TextBox 42"/>
            <p:cNvSpPr txBox="1"/>
            <p:nvPr/>
          </p:nvSpPr>
          <p:spPr>
            <a:xfrm>
              <a:off x="2647950" y="152148"/>
              <a:ext cx="67056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3200" dirty="0" smtClean="0">
                  <a:ln w="12700">
                    <a:noFill/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  <a:cs typeface="Arial" pitchFamily="34" charset="0"/>
                </a:rPr>
                <a:t>¿Cómo se activa el correo?</a:t>
              </a:r>
              <a:endParaRPr lang="es-CO" sz="3200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  <a:cs typeface="Arial" pitchFamily="34" charset="0"/>
              </a:endParaRPr>
            </a:p>
            <a:p>
              <a:pPr algn="ctr"/>
              <a:endPara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512741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13010802"/>
              </p:ext>
            </p:extLst>
          </p:nvPr>
        </p:nvGraphicFramePr>
        <p:xfrm>
          <a:off x="76200" y="1371600"/>
          <a:ext cx="89916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762000" y="609600"/>
            <a:ext cx="396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  <a:cs typeface="Arial" pitchFamily="34" charset="0"/>
              </a:rPr>
              <a:t>Correo </a:t>
            </a:r>
            <a:r>
              <a:rPr lang="es-CO" sz="2400" b="1" dirty="0" err="1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  <a:cs typeface="Arial" pitchFamily="34" charset="0"/>
              </a:rPr>
              <a:t>Electronico</a:t>
            </a:r>
            <a:endParaRPr lang="es-CO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462175"/>
            <a:ext cx="1005757" cy="12861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94013890"/>
              </p:ext>
            </p:extLst>
          </p:nvPr>
        </p:nvGraphicFramePr>
        <p:xfrm>
          <a:off x="76200" y="1752600"/>
          <a:ext cx="89154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334000"/>
            <a:ext cx="1499492" cy="11154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5108" y="457200"/>
            <a:ext cx="431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Calendario</a:t>
            </a:r>
            <a:endParaRPr lang="es-CO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v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education">
  <a:themeElements>
    <a:clrScheme name="8-20212 Sara Bresee">
      <a:dk1>
        <a:srgbClr val="292929"/>
      </a:dk1>
      <a:lt1>
        <a:srgbClr val="FFFFFF"/>
      </a:lt1>
      <a:dk2>
        <a:srgbClr val="5C5A54"/>
      </a:dk2>
      <a:lt2>
        <a:srgbClr val="F0BB38"/>
      </a:lt2>
      <a:accent1>
        <a:srgbClr val="76BE5B"/>
      </a:accent1>
      <a:accent2>
        <a:srgbClr val="006025"/>
      </a:accent2>
      <a:accent3>
        <a:srgbClr val="E58E00"/>
      </a:accent3>
      <a:accent4>
        <a:srgbClr val="882708"/>
      </a:accent4>
      <a:accent5>
        <a:srgbClr val="5990CA"/>
      </a:accent5>
      <a:accent6>
        <a:srgbClr val="004278"/>
      </a:accent6>
      <a:hlink>
        <a:srgbClr val="3F3F9B"/>
      </a:hlink>
      <a:folHlink>
        <a:srgbClr val="3F3F9B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headEnd type="none" w="med" len="med"/>
          <a:tailEnd type="none" w="med" len="med"/>
        </a:ln>
        <a:effectLst>
          <a:outerShdw blurRad="40005" dist="2286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63500" h="25400"/>
        </a:sp3d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4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gradFill>
              <a:gsLst>
                <a:gs pos="0">
                  <a:schemeClr val="tx1"/>
                </a:gs>
                <a:gs pos="86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Industry EDU Full-Blue">
  <a:themeElements>
    <a:clrScheme name="8-20212 Sara Bresee">
      <a:dk1>
        <a:srgbClr val="292929"/>
      </a:dk1>
      <a:lt1>
        <a:srgbClr val="FFFFFF"/>
      </a:lt1>
      <a:dk2>
        <a:srgbClr val="5C5A54"/>
      </a:dk2>
      <a:lt2>
        <a:srgbClr val="F0BB38"/>
      </a:lt2>
      <a:accent1>
        <a:srgbClr val="76BE5B"/>
      </a:accent1>
      <a:accent2>
        <a:srgbClr val="006025"/>
      </a:accent2>
      <a:accent3>
        <a:srgbClr val="E58E00"/>
      </a:accent3>
      <a:accent4>
        <a:srgbClr val="882708"/>
      </a:accent4>
      <a:accent5>
        <a:srgbClr val="5990CA"/>
      </a:accent5>
      <a:accent6>
        <a:srgbClr val="004278"/>
      </a:accent6>
      <a:hlink>
        <a:srgbClr val="3F3F9B"/>
      </a:hlink>
      <a:folHlink>
        <a:srgbClr val="3F3F9B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headEnd type="none" w="med" len="med"/>
          <a:tailEnd type="none" w="med" len="med"/>
        </a:ln>
        <a:effectLst>
          <a:outerShdw blurRad="40005" dist="2286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63500" h="25400"/>
        </a:sp3d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4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gradFill>
              <a:gsLst>
                <a:gs pos="0">
                  <a:schemeClr val="tx1"/>
                </a:gs>
                <a:gs pos="86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White with Consolas font for code slides">
  <a:themeElements>
    <a:clrScheme name="Yellow Template-Template">
      <a:dk1>
        <a:srgbClr val="292929"/>
      </a:dk1>
      <a:lt1>
        <a:srgbClr val="FFFFFF"/>
      </a:lt1>
      <a:dk2>
        <a:srgbClr val="5C5A54"/>
      </a:dk2>
      <a:lt2>
        <a:srgbClr val="F0BB38"/>
      </a:lt2>
      <a:accent1>
        <a:srgbClr val="8993F3"/>
      </a:accent1>
      <a:accent2>
        <a:srgbClr val="DF8045"/>
      </a:accent2>
      <a:accent3>
        <a:srgbClr val="3C8EE8"/>
      </a:accent3>
      <a:accent4>
        <a:srgbClr val="699F37"/>
      </a:accent4>
      <a:accent5>
        <a:srgbClr val="969696"/>
      </a:accent5>
      <a:accent6>
        <a:srgbClr val="9D7C39"/>
      </a:accent6>
      <a:hlink>
        <a:srgbClr val="3F3F9B"/>
      </a:hlink>
      <a:folHlink>
        <a:srgbClr val="3F3F9B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1_White with Consolas font for code slides">
  <a:themeElements>
    <a:clrScheme name="Yellow Template-Template">
      <a:dk1>
        <a:srgbClr val="292929"/>
      </a:dk1>
      <a:lt1>
        <a:srgbClr val="FFFFFF"/>
      </a:lt1>
      <a:dk2>
        <a:srgbClr val="5C5A54"/>
      </a:dk2>
      <a:lt2>
        <a:srgbClr val="F0BB38"/>
      </a:lt2>
      <a:accent1>
        <a:srgbClr val="8993F3"/>
      </a:accent1>
      <a:accent2>
        <a:srgbClr val="DF8045"/>
      </a:accent2>
      <a:accent3>
        <a:srgbClr val="3C8EE8"/>
      </a:accent3>
      <a:accent4>
        <a:srgbClr val="699F37"/>
      </a:accent4>
      <a:accent5>
        <a:srgbClr val="969696"/>
      </a:accent5>
      <a:accent6>
        <a:srgbClr val="9D7C39"/>
      </a:accent6>
      <a:hlink>
        <a:srgbClr val="3F3F9B"/>
      </a:hlink>
      <a:folHlink>
        <a:srgbClr val="3F3F9B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2009-10-29T14:36:12Z</outs:dateTime>
      <outs:isPinned>true</outs:isPinned>
    </outs:relatedDate>
    <outs:relatedDate>
      <outs:type>2</outs:type>
      <outs:displayName>Created</outs:displayName>
      <outs:dateTime>2009-03-10T23:33:23Z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Usuario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v-joanme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B5C36356B2B48458E0792F0AC452B38" ma:contentTypeVersion="2" ma:contentTypeDescription="Crear nuevo documento." ma:contentTypeScope="" ma:versionID="94f64df9411fd84d8b91b0ff76c1652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265d74ac68dd7b2f926e160ce4ad67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7D1273-B3C3-4141-83AF-EDF14B08656C}"/>
</file>

<file path=customXml/itemProps2.xml><?xml version="1.0" encoding="utf-8"?>
<ds:datastoreItem xmlns:ds="http://schemas.openxmlformats.org/officeDocument/2006/customXml" ds:itemID="{62D3554E-645B-4633-BC03-9BB06B07678F}"/>
</file>

<file path=customXml/itemProps3.xml><?xml version="1.0" encoding="utf-8"?>
<ds:datastoreItem xmlns:ds="http://schemas.openxmlformats.org/officeDocument/2006/customXml" ds:itemID="{C3DAAB6D-D4B4-4D2A-9B1F-E892458E3A54}"/>
</file>

<file path=customXml/itemProps4.xml><?xml version="1.0" encoding="utf-8"?>
<ds:datastoreItem xmlns:ds="http://schemas.openxmlformats.org/officeDocument/2006/customXml" ds:itemID="{54B22BD2-E965-446B-B2F4-E38E07F30B0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3218</TotalTime>
  <Words>426</Words>
  <Application>Microsoft Office PowerPoint</Application>
  <PresentationFormat>Presentación en pantalla (4:3)</PresentationFormat>
  <Paragraphs>72</Paragraphs>
  <Slides>16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live</vt:lpstr>
      <vt:lpstr>education</vt:lpstr>
      <vt:lpstr>Industry EDU Full-Blue</vt:lpstr>
      <vt:lpstr>White with Consolas font for code slides</vt:lpstr>
      <vt:lpstr>1_White with Consolas font for code slides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Olga Velez</cp:lastModifiedBy>
  <cp:revision>236</cp:revision>
  <dcterms:created xsi:type="dcterms:W3CDTF">2009-03-10T23:33:23Z</dcterms:created>
  <dcterms:modified xsi:type="dcterms:W3CDTF">2011-04-28T22:52:55Z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0x010100CB5C36356B2B48458E0792F0AC452B38</vt:lpwstr>
  </property>
</Properties>
</file>